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04DDF-5AF0-4D97-9E22-80CE063D9CFF}" v="61" dt="2023-02-11T13:23:11.68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98" d="100"/>
          <a:sy n="98" d="100"/>
        </p:scale>
        <p:origin x="3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Yun Foo" userId="f68d3790911ce96f" providerId="LiveId" clId="{86F04DDF-5AF0-4D97-9E22-80CE063D9CFF}"/>
    <pc:docChg chg="undo redo custSel addSld delSld modSld">
      <pc:chgData name="Shi Yun Foo" userId="f68d3790911ce96f" providerId="LiveId" clId="{86F04DDF-5AF0-4D97-9E22-80CE063D9CFF}" dt="2023-02-11T13:52:22.317" v="8381" actId="20577"/>
      <pc:docMkLst>
        <pc:docMk/>
      </pc:docMkLst>
      <pc:sldChg chg="modSp mod">
        <pc:chgData name="Shi Yun Foo" userId="f68d3790911ce96f" providerId="LiveId" clId="{86F04DDF-5AF0-4D97-9E22-80CE063D9CFF}" dt="2023-02-10T12:20:01.593" v="387" actId="20577"/>
        <pc:sldMkLst>
          <pc:docMk/>
          <pc:sldMk cId="1553432724" sldId="262"/>
        </pc:sldMkLst>
        <pc:spChg chg="mod">
          <ac:chgData name="Shi Yun Foo" userId="f68d3790911ce96f" providerId="LiveId" clId="{86F04DDF-5AF0-4D97-9E22-80CE063D9CFF}" dt="2023-02-10T12:20:01.593" v="387" actId="20577"/>
          <ac:spMkLst>
            <pc:docMk/>
            <pc:sldMk cId="1553432724" sldId="262"/>
            <ac:spMk id="7" creationId="{0BFEC426-B615-E549-83E5-140FD588BC64}"/>
          </ac:spMkLst>
        </pc:spChg>
      </pc:sldChg>
      <pc:sldChg chg="addSp delSp modSp del mod">
        <pc:chgData name="Shi Yun Foo" userId="f68d3790911ce96f" providerId="LiveId" clId="{86F04DDF-5AF0-4D97-9E22-80CE063D9CFF}" dt="2023-02-10T12:20:10.209" v="388" actId="2696"/>
        <pc:sldMkLst>
          <pc:docMk/>
          <pc:sldMk cId="3288665831" sldId="263"/>
        </pc:sldMkLst>
        <pc:spChg chg="mod">
          <ac:chgData name="Shi Yun Foo" userId="f68d3790911ce96f" providerId="LiveId" clId="{86F04DDF-5AF0-4D97-9E22-80CE063D9CFF}" dt="2023-02-10T11:53:22.874" v="0" actId="1037"/>
          <ac:spMkLst>
            <pc:docMk/>
            <pc:sldMk cId="3288665831" sldId="263"/>
            <ac:spMk id="4" creationId="{7004B507-B0BA-1DE5-D2DF-3AA7C45FF2A4}"/>
          </ac:spMkLst>
        </pc:spChg>
        <pc:spChg chg="mod">
          <ac:chgData name="Shi Yun Foo" userId="f68d3790911ce96f" providerId="LiveId" clId="{86F04DDF-5AF0-4D97-9E22-80CE063D9CFF}" dt="2023-02-10T11:53:22.874" v="0" actId="1037"/>
          <ac:spMkLst>
            <pc:docMk/>
            <pc:sldMk cId="3288665831" sldId="263"/>
            <ac:spMk id="11" creationId="{FD0B114B-2CAF-5182-1370-16BA6BD60BF7}"/>
          </ac:spMkLst>
        </pc:spChg>
        <pc:spChg chg="mod">
          <ac:chgData name="Shi Yun Foo" userId="f68d3790911ce96f" providerId="LiveId" clId="{86F04DDF-5AF0-4D97-9E22-80CE063D9CFF}" dt="2023-02-10T12:16:59.295" v="315" actId="20577"/>
          <ac:spMkLst>
            <pc:docMk/>
            <pc:sldMk cId="3288665831" sldId="263"/>
            <ac:spMk id="14" creationId="{83EBEA41-C983-78B5-02AE-252237D8A3E8}"/>
          </ac:spMkLst>
        </pc:spChg>
        <pc:spChg chg="mod">
          <ac:chgData name="Shi Yun Foo" userId="f68d3790911ce96f" providerId="LiveId" clId="{86F04DDF-5AF0-4D97-9E22-80CE063D9CFF}" dt="2023-02-10T11:53:22.874" v="0" actId="1037"/>
          <ac:spMkLst>
            <pc:docMk/>
            <pc:sldMk cId="3288665831" sldId="263"/>
            <ac:spMk id="16" creationId="{3E7A560C-76DA-A8EC-75AA-299F5BAE4284}"/>
          </ac:spMkLst>
        </pc:spChg>
        <pc:spChg chg="mod">
          <ac:chgData name="Shi Yun Foo" userId="f68d3790911ce96f" providerId="LiveId" clId="{86F04DDF-5AF0-4D97-9E22-80CE063D9CFF}" dt="2023-02-10T11:53:22.874" v="0" actId="1037"/>
          <ac:spMkLst>
            <pc:docMk/>
            <pc:sldMk cId="3288665831" sldId="263"/>
            <ac:spMk id="21" creationId="{C1491A74-6CF5-2874-714B-0E294D94D094}"/>
          </ac:spMkLst>
        </pc:spChg>
        <pc:spChg chg="mod">
          <ac:chgData name="Shi Yun Foo" userId="f68d3790911ce96f" providerId="LiveId" clId="{86F04DDF-5AF0-4D97-9E22-80CE063D9CFF}" dt="2023-02-10T11:53:22.874" v="0" actId="1037"/>
          <ac:spMkLst>
            <pc:docMk/>
            <pc:sldMk cId="3288665831" sldId="263"/>
            <ac:spMk id="25" creationId="{0CE40D19-2DFD-2C17-4C42-CCFBB819A2AC}"/>
          </ac:spMkLst>
        </pc:spChg>
        <pc:spChg chg="mod">
          <ac:chgData name="Shi Yun Foo" userId="f68d3790911ce96f" providerId="LiveId" clId="{86F04DDF-5AF0-4D97-9E22-80CE063D9CFF}" dt="2023-02-10T11:53:22.874" v="0" actId="1037"/>
          <ac:spMkLst>
            <pc:docMk/>
            <pc:sldMk cId="3288665831" sldId="263"/>
            <ac:spMk id="26" creationId="{80DC70FF-EA41-1F72-95BA-4A168C01BAEB}"/>
          </ac:spMkLst>
        </pc:spChg>
        <pc:spChg chg="mod">
          <ac:chgData name="Shi Yun Foo" userId="f68d3790911ce96f" providerId="LiveId" clId="{86F04DDF-5AF0-4D97-9E22-80CE063D9CFF}" dt="2023-02-10T11:53:22.874" v="0" actId="1037"/>
          <ac:spMkLst>
            <pc:docMk/>
            <pc:sldMk cId="3288665831" sldId="263"/>
            <ac:spMk id="27" creationId="{9AC8A7CE-510D-F083-9F4B-AD724A8D8BBC}"/>
          </ac:spMkLst>
        </pc:spChg>
        <pc:spChg chg="add mod">
          <ac:chgData name="Shi Yun Foo" userId="f68d3790911ce96f" providerId="LiveId" clId="{86F04DDF-5AF0-4D97-9E22-80CE063D9CFF}" dt="2023-02-10T12:09:02.677" v="61" actId="1076"/>
          <ac:spMkLst>
            <pc:docMk/>
            <pc:sldMk cId="3288665831" sldId="263"/>
            <ac:spMk id="32" creationId="{B0708A5F-E9E6-D256-74BE-45F04F1C9CC1}"/>
          </ac:spMkLst>
        </pc:spChg>
        <pc:picChg chg="add del">
          <ac:chgData name="Shi Yun Foo" userId="f68d3790911ce96f" providerId="LiveId" clId="{86F04DDF-5AF0-4D97-9E22-80CE063D9CFF}" dt="2023-02-10T12:07:36.737" v="9" actId="22"/>
          <ac:picMkLst>
            <pc:docMk/>
            <pc:sldMk cId="3288665831" sldId="263"/>
            <ac:picMk id="31" creationId="{AAA99C35-D74A-F908-91A7-A19371119100}"/>
          </ac:picMkLst>
        </pc:picChg>
      </pc:sldChg>
      <pc:sldChg chg="addSp delSp modSp mod">
        <pc:chgData name="Shi Yun Foo" userId="f68d3790911ce96f" providerId="LiveId" clId="{86F04DDF-5AF0-4D97-9E22-80CE063D9CFF}" dt="2023-02-10T12:37:23.177" v="1381" actId="1076"/>
        <pc:sldMkLst>
          <pc:docMk/>
          <pc:sldMk cId="2987552906" sldId="264"/>
        </pc:sldMkLst>
        <pc:spChg chg="add mod">
          <ac:chgData name="Shi Yun Foo" userId="f68d3790911ce96f" providerId="LiveId" clId="{86F04DDF-5AF0-4D97-9E22-80CE063D9CFF}" dt="2023-02-10T12:37:23.177" v="1381" actId="1076"/>
          <ac:spMkLst>
            <pc:docMk/>
            <pc:sldMk cId="2987552906" sldId="264"/>
            <ac:spMk id="2" creationId="{6BF9E043-7297-6EDF-AA83-C040C6996ED4}"/>
          </ac:spMkLst>
        </pc:spChg>
        <pc:spChg chg="add del">
          <ac:chgData name="Shi Yun Foo" userId="f68d3790911ce96f" providerId="LiveId" clId="{86F04DDF-5AF0-4D97-9E22-80CE063D9CFF}" dt="2023-02-10T12:25:27.908" v="521"/>
          <ac:spMkLst>
            <pc:docMk/>
            <pc:sldMk cId="2987552906" sldId="264"/>
            <ac:spMk id="3" creationId="{90737597-4096-E01E-2BBB-90D7F73B315A}"/>
          </ac:spMkLst>
        </pc:spChg>
        <pc:spChg chg="mod">
          <ac:chgData name="Shi Yun Foo" userId="f68d3790911ce96f" providerId="LiveId" clId="{86F04DDF-5AF0-4D97-9E22-80CE063D9CFF}" dt="2023-02-10T12:37:05.758" v="1378" actId="1076"/>
          <ac:spMkLst>
            <pc:docMk/>
            <pc:sldMk cId="2987552906" sldId="264"/>
            <ac:spMk id="4" creationId="{EE021CA9-7CB7-1046-8FA0-21F127C19A59}"/>
          </ac:spMkLst>
        </pc:spChg>
        <pc:spChg chg="del mod">
          <ac:chgData name="Shi Yun Foo" userId="f68d3790911ce96f" providerId="LiveId" clId="{86F04DDF-5AF0-4D97-9E22-80CE063D9CFF}" dt="2023-02-10T12:37:02.703" v="1376" actId="478"/>
          <ac:spMkLst>
            <pc:docMk/>
            <pc:sldMk cId="2987552906" sldId="264"/>
            <ac:spMk id="5" creationId="{1B07C49E-AFFC-EC46-8930-E4D428F5F943}"/>
          </ac:spMkLst>
        </pc:spChg>
        <pc:spChg chg="add del">
          <ac:chgData name="Shi Yun Foo" userId="f68d3790911ce96f" providerId="LiveId" clId="{86F04DDF-5AF0-4D97-9E22-80CE063D9CFF}" dt="2023-02-10T12:25:34.968" v="523"/>
          <ac:spMkLst>
            <pc:docMk/>
            <pc:sldMk cId="2987552906" sldId="264"/>
            <ac:spMk id="6" creationId="{20667672-E5D3-39A5-5772-C0221B57787F}"/>
          </ac:spMkLst>
        </pc:spChg>
        <pc:spChg chg="add del mod">
          <ac:chgData name="Shi Yun Foo" userId="f68d3790911ce96f" providerId="LiveId" clId="{86F04DDF-5AF0-4D97-9E22-80CE063D9CFF}" dt="2023-02-10T12:37:20.746" v="1380" actId="1076"/>
          <ac:spMkLst>
            <pc:docMk/>
            <pc:sldMk cId="2987552906" sldId="264"/>
            <ac:spMk id="7" creationId="{70DB2683-434A-4448-3337-9D22D3408971}"/>
          </ac:spMkLst>
        </pc:spChg>
        <pc:spChg chg="add mod">
          <ac:chgData name="Shi Yun Foo" userId="f68d3790911ce96f" providerId="LiveId" clId="{86F04DDF-5AF0-4D97-9E22-80CE063D9CFF}" dt="2023-02-10T12:37:20.746" v="1380" actId="1076"/>
          <ac:spMkLst>
            <pc:docMk/>
            <pc:sldMk cId="2987552906" sldId="264"/>
            <ac:spMk id="9" creationId="{D6EB9BBF-31D5-4035-B308-FC25284A4A07}"/>
          </ac:spMkLst>
        </pc:spChg>
        <pc:spChg chg="add mod">
          <ac:chgData name="Shi Yun Foo" userId="f68d3790911ce96f" providerId="LiveId" clId="{86F04DDF-5AF0-4D97-9E22-80CE063D9CFF}" dt="2023-02-10T12:37:20.746" v="1380" actId="1076"/>
          <ac:spMkLst>
            <pc:docMk/>
            <pc:sldMk cId="2987552906" sldId="264"/>
            <ac:spMk id="10" creationId="{9DBFFF6B-AF35-9D95-9C5B-96E8214A3C84}"/>
          </ac:spMkLst>
        </pc:spChg>
        <pc:spChg chg="add del mod">
          <ac:chgData name="Shi Yun Foo" userId="f68d3790911ce96f" providerId="LiveId" clId="{86F04DDF-5AF0-4D97-9E22-80CE063D9CFF}" dt="2023-02-10T12:33:37.467" v="1137"/>
          <ac:spMkLst>
            <pc:docMk/>
            <pc:sldMk cId="2987552906" sldId="264"/>
            <ac:spMk id="13" creationId="{41FA3AB5-1600-4179-BDBD-02D2C7068EEA}"/>
          </ac:spMkLst>
        </pc:spChg>
        <pc:spChg chg="add mod">
          <ac:chgData name="Shi Yun Foo" userId="f68d3790911ce96f" providerId="LiveId" clId="{86F04DDF-5AF0-4D97-9E22-80CE063D9CFF}" dt="2023-02-10T12:37:20.746" v="1380" actId="1076"/>
          <ac:spMkLst>
            <pc:docMk/>
            <pc:sldMk cId="2987552906" sldId="264"/>
            <ac:spMk id="14" creationId="{3F447DA5-1446-205E-4B14-3DA50C0FFB89}"/>
          </ac:spMkLst>
        </pc:spChg>
        <pc:spChg chg="add del mod">
          <ac:chgData name="Shi Yun Foo" userId="f68d3790911ce96f" providerId="LiveId" clId="{86F04DDF-5AF0-4D97-9E22-80CE063D9CFF}" dt="2023-02-10T12:36:10.906" v="1289"/>
          <ac:spMkLst>
            <pc:docMk/>
            <pc:sldMk cId="2987552906" sldId="264"/>
            <ac:spMk id="16" creationId="{7E4D24F1-6349-8385-7CEB-9861A23A8034}"/>
          </ac:spMkLst>
        </pc:spChg>
        <pc:spChg chg="add mod">
          <ac:chgData name="Shi Yun Foo" userId="f68d3790911ce96f" providerId="LiveId" clId="{86F04DDF-5AF0-4D97-9E22-80CE063D9CFF}" dt="2023-02-10T12:37:20.746" v="1380" actId="1076"/>
          <ac:spMkLst>
            <pc:docMk/>
            <pc:sldMk cId="2987552906" sldId="264"/>
            <ac:spMk id="17" creationId="{4D6C9407-DD33-436F-24E9-3B7039664E9B}"/>
          </ac:spMkLst>
        </pc:spChg>
        <pc:cxnChg chg="add mod">
          <ac:chgData name="Shi Yun Foo" userId="f68d3790911ce96f" providerId="LiveId" clId="{86F04DDF-5AF0-4D97-9E22-80CE063D9CFF}" dt="2023-02-10T12:37:20.746" v="1380" actId="1076"/>
          <ac:cxnSpMkLst>
            <pc:docMk/>
            <pc:sldMk cId="2987552906" sldId="264"/>
            <ac:cxnSpMk id="11" creationId="{CB7F2C18-0B5E-9E5D-2DAF-2CA00700B9BD}"/>
          </ac:cxnSpMkLst>
        </pc:cxnChg>
        <pc:cxnChg chg="add mod">
          <ac:chgData name="Shi Yun Foo" userId="f68d3790911ce96f" providerId="LiveId" clId="{86F04DDF-5AF0-4D97-9E22-80CE063D9CFF}" dt="2023-02-10T12:37:20.746" v="1380" actId="1076"/>
          <ac:cxnSpMkLst>
            <pc:docMk/>
            <pc:sldMk cId="2987552906" sldId="264"/>
            <ac:cxnSpMk id="12" creationId="{91969E8B-BE6E-D9EF-CCBB-E2D90D056BFF}"/>
          </ac:cxnSpMkLst>
        </pc:cxnChg>
        <pc:cxnChg chg="add mod">
          <ac:chgData name="Shi Yun Foo" userId="f68d3790911ce96f" providerId="LiveId" clId="{86F04DDF-5AF0-4D97-9E22-80CE063D9CFF}" dt="2023-02-10T12:37:20.746" v="1380" actId="1076"/>
          <ac:cxnSpMkLst>
            <pc:docMk/>
            <pc:sldMk cId="2987552906" sldId="264"/>
            <ac:cxnSpMk id="15" creationId="{E3914BB0-0153-4A0A-A8DD-C6353D02F1B9}"/>
          </ac:cxnSpMkLst>
        </pc:cxnChg>
        <pc:cxnChg chg="add mod">
          <ac:chgData name="Shi Yun Foo" userId="f68d3790911ce96f" providerId="LiveId" clId="{86F04DDF-5AF0-4D97-9E22-80CE063D9CFF}" dt="2023-02-10T12:37:20.746" v="1380" actId="1076"/>
          <ac:cxnSpMkLst>
            <pc:docMk/>
            <pc:sldMk cId="2987552906" sldId="264"/>
            <ac:cxnSpMk id="18" creationId="{5FF18496-8834-6304-D7DB-C58EC951557D}"/>
          </ac:cxnSpMkLst>
        </pc:cxnChg>
      </pc:sldChg>
      <pc:sldChg chg="addSp delSp modSp mod">
        <pc:chgData name="Shi Yun Foo" userId="f68d3790911ce96f" providerId="LiveId" clId="{86F04DDF-5AF0-4D97-9E22-80CE063D9CFF}" dt="2023-02-11T04:24:42.045" v="2166" actId="1076"/>
        <pc:sldMkLst>
          <pc:docMk/>
          <pc:sldMk cId="1578726356" sldId="265"/>
        </pc:sldMkLst>
        <pc:spChg chg="add mod">
          <ac:chgData name="Shi Yun Foo" userId="f68d3790911ce96f" providerId="LiveId" clId="{86F04DDF-5AF0-4D97-9E22-80CE063D9CFF}" dt="2023-02-11T04:24:42.045" v="2166" actId="1076"/>
          <ac:spMkLst>
            <pc:docMk/>
            <pc:sldMk cId="1578726356" sldId="265"/>
            <ac:spMk id="2" creationId="{BD6910BF-F3E3-383A-6071-D0FDF74AE567}"/>
          </ac:spMkLst>
        </pc:spChg>
        <pc:spChg chg="del">
          <ac:chgData name="Shi Yun Foo" userId="f68d3790911ce96f" providerId="LiveId" clId="{86F04DDF-5AF0-4D97-9E22-80CE063D9CFF}" dt="2023-02-11T04:18:39.488" v="1971" actId="478"/>
          <ac:spMkLst>
            <pc:docMk/>
            <pc:sldMk cId="1578726356" sldId="265"/>
            <ac:spMk id="5" creationId="{1B07C49E-AFFC-EC46-8930-E4D428F5F943}"/>
          </ac:spMkLst>
        </pc:spChg>
        <pc:spChg chg="add del">
          <ac:chgData name="Shi Yun Foo" userId="f68d3790911ce96f" providerId="LiveId" clId="{86F04DDF-5AF0-4D97-9E22-80CE063D9CFF}" dt="2023-02-11T04:18:42.916" v="1973" actId="22"/>
          <ac:spMkLst>
            <pc:docMk/>
            <pc:sldMk cId="1578726356" sldId="265"/>
            <ac:spMk id="7" creationId="{173694A2-9454-0F37-5FF2-27742DAAA489}"/>
          </ac:spMkLst>
        </pc:spChg>
        <pc:spChg chg="add del mod">
          <ac:chgData name="Shi Yun Foo" userId="f68d3790911ce96f" providerId="LiveId" clId="{86F04DDF-5AF0-4D97-9E22-80CE063D9CFF}" dt="2023-02-11T04:19:43.048" v="1976" actId="478"/>
          <ac:spMkLst>
            <pc:docMk/>
            <pc:sldMk cId="1578726356" sldId="265"/>
            <ac:spMk id="8" creationId="{80F14DC3-B3C5-EE20-8ED0-86191DF0A731}"/>
          </ac:spMkLst>
        </pc:spChg>
        <pc:spChg chg="add mod">
          <ac:chgData name="Shi Yun Foo" userId="f68d3790911ce96f" providerId="LiveId" clId="{86F04DDF-5AF0-4D97-9E22-80CE063D9CFF}" dt="2023-02-11T04:24:38.040" v="2165" actId="1076"/>
          <ac:spMkLst>
            <pc:docMk/>
            <pc:sldMk cId="1578726356" sldId="265"/>
            <ac:spMk id="9" creationId="{EFBCB84E-6A3E-1B4D-FBD6-19361AE483B1}"/>
          </ac:spMkLst>
        </pc:spChg>
      </pc:sldChg>
      <pc:sldChg chg="addSp modSp mod">
        <pc:chgData name="Shi Yun Foo" userId="f68d3790911ce96f" providerId="LiveId" clId="{86F04DDF-5AF0-4D97-9E22-80CE063D9CFF}" dt="2023-02-11T04:16:44.425" v="1969" actId="14100"/>
        <pc:sldMkLst>
          <pc:docMk/>
          <pc:sldMk cId="779971636" sldId="266"/>
        </pc:sldMkLst>
        <pc:spChg chg="add mod">
          <ac:chgData name="Shi Yun Foo" userId="f68d3790911ce96f" providerId="LiveId" clId="{86F04DDF-5AF0-4D97-9E22-80CE063D9CFF}" dt="2023-02-10T12:38:39.098" v="1383" actId="1076"/>
          <ac:spMkLst>
            <pc:docMk/>
            <pc:sldMk cId="779971636" sldId="266"/>
            <ac:spMk id="2" creationId="{2AB99849-87FD-7B48-D3F5-25743BB71D1A}"/>
          </ac:spMkLst>
        </pc:spChg>
        <pc:spChg chg="mod">
          <ac:chgData name="Shi Yun Foo" userId="f68d3790911ce96f" providerId="LiveId" clId="{86F04DDF-5AF0-4D97-9E22-80CE063D9CFF}" dt="2023-02-11T04:14:47.743" v="1961" actId="1076"/>
          <ac:spMkLst>
            <pc:docMk/>
            <pc:sldMk cId="779971636" sldId="266"/>
            <ac:spMk id="5" creationId="{1B07C49E-AFFC-EC46-8930-E4D428F5F943}"/>
          </ac:spMkLst>
        </pc:spChg>
        <pc:picChg chg="add mod">
          <ac:chgData name="Shi Yun Foo" userId="f68d3790911ce96f" providerId="LiveId" clId="{86F04DDF-5AF0-4D97-9E22-80CE063D9CFF}" dt="2023-02-11T04:14:56.086" v="1963" actId="1076"/>
          <ac:picMkLst>
            <pc:docMk/>
            <pc:sldMk cId="779971636" sldId="266"/>
            <ac:picMk id="9" creationId="{4C971F35-8037-2D03-66E7-48483C32DEA3}"/>
          </ac:picMkLst>
        </pc:picChg>
        <pc:picChg chg="add mod">
          <ac:chgData name="Shi Yun Foo" userId="f68d3790911ce96f" providerId="LiveId" clId="{86F04DDF-5AF0-4D97-9E22-80CE063D9CFF}" dt="2023-02-11T04:16:13.176" v="1966" actId="14100"/>
          <ac:picMkLst>
            <pc:docMk/>
            <pc:sldMk cId="779971636" sldId="266"/>
            <ac:picMk id="13" creationId="{5B20E893-F5DC-7424-66D4-FEE5EBCB8EE3}"/>
          </ac:picMkLst>
        </pc:picChg>
        <pc:picChg chg="add mod">
          <ac:chgData name="Shi Yun Foo" userId="f68d3790911ce96f" providerId="LiveId" clId="{86F04DDF-5AF0-4D97-9E22-80CE063D9CFF}" dt="2023-02-11T04:16:44.425" v="1969" actId="14100"/>
          <ac:picMkLst>
            <pc:docMk/>
            <pc:sldMk cId="779971636" sldId="266"/>
            <ac:picMk id="17" creationId="{93B4EFB1-F05D-ACA4-49BE-813858E80E7C}"/>
          </ac:picMkLst>
        </pc:picChg>
      </pc:sldChg>
      <pc:sldChg chg="addSp delSp modSp mod">
        <pc:chgData name="Shi Yun Foo" userId="f68d3790911ce96f" providerId="LiveId" clId="{86F04DDF-5AF0-4D97-9E22-80CE063D9CFF}" dt="2023-02-11T08:45:54.370" v="4743" actId="1076"/>
        <pc:sldMkLst>
          <pc:docMk/>
          <pc:sldMk cId="3865605948" sldId="269"/>
        </pc:sldMkLst>
        <pc:spChg chg="mod">
          <ac:chgData name="Shi Yun Foo" userId="f68d3790911ce96f" providerId="LiveId" clId="{86F04DDF-5AF0-4D97-9E22-80CE063D9CFF}" dt="2023-02-11T08:45:54.370" v="4743" actId="1076"/>
          <ac:spMkLst>
            <pc:docMk/>
            <pc:sldMk cId="3865605948" sldId="269"/>
            <ac:spMk id="3" creationId="{373827F3-F386-AA4E-80ED-D86DEF8C158D}"/>
          </ac:spMkLst>
        </pc:spChg>
        <pc:spChg chg="add mod">
          <ac:chgData name="Shi Yun Foo" userId="f68d3790911ce96f" providerId="LiveId" clId="{86F04DDF-5AF0-4D97-9E22-80CE063D9CFF}" dt="2023-02-11T08:31:51.984" v="4143" actId="1076"/>
          <ac:spMkLst>
            <pc:docMk/>
            <pc:sldMk cId="3865605948" sldId="269"/>
            <ac:spMk id="7" creationId="{2BB03340-92C7-FEB2-5345-A9923D142B47}"/>
          </ac:spMkLst>
        </pc:spChg>
        <pc:picChg chg="add del mod">
          <ac:chgData name="Shi Yun Foo" userId="f68d3790911ce96f" providerId="LiveId" clId="{86F04DDF-5AF0-4D97-9E22-80CE063D9CFF}" dt="2023-02-11T08:32:03.706" v="4146" actId="478"/>
          <ac:picMkLst>
            <pc:docMk/>
            <pc:sldMk cId="3865605948" sldId="269"/>
            <ac:picMk id="6" creationId="{9430C087-9B1A-7A2C-B411-0258F051AB5F}"/>
          </ac:picMkLst>
        </pc:picChg>
        <pc:picChg chg="add del">
          <ac:chgData name="Shi Yun Foo" userId="f68d3790911ce96f" providerId="LiveId" clId="{86F04DDF-5AF0-4D97-9E22-80CE063D9CFF}" dt="2023-02-11T08:33:16.273" v="4148" actId="22"/>
          <ac:picMkLst>
            <pc:docMk/>
            <pc:sldMk cId="3865605948" sldId="269"/>
            <ac:picMk id="9" creationId="{FDF2FDBF-241B-5E59-88D7-EEDCB7B0E463}"/>
          </ac:picMkLst>
        </pc:picChg>
        <pc:picChg chg="add mod">
          <ac:chgData name="Shi Yun Foo" userId="f68d3790911ce96f" providerId="LiveId" clId="{86F04DDF-5AF0-4D97-9E22-80CE063D9CFF}" dt="2023-02-11T08:33:33.290" v="4152" actId="1076"/>
          <ac:picMkLst>
            <pc:docMk/>
            <pc:sldMk cId="3865605948" sldId="269"/>
            <ac:picMk id="11" creationId="{6F679B34-3EA8-EB35-69BA-152511B2EB13}"/>
          </ac:picMkLst>
        </pc:picChg>
      </pc:sldChg>
      <pc:sldChg chg="addSp delSp modSp mod">
        <pc:chgData name="Shi Yun Foo" userId="f68d3790911ce96f" providerId="LiveId" clId="{86F04DDF-5AF0-4D97-9E22-80CE063D9CFF}" dt="2023-02-11T09:11:37.494" v="5786" actId="20577"/>
        <pc:sldMkLst>
          <pc:docMk/>
          <pc:sldMk cId="2727850971" sldId="270"/>
        </pc:sldMkLst>
        <pc:spChg chg="del">
          <ac:chgData name="Shi Yun Foo" userId="f68d3790911ce96f" providerId="LiveId" clId="{86F04DDF-5AF0-4D97-9E22-80CE063D9CFF}" dt="2023-02-11T09:08:57.749" v="5684" actId="478"/>
          <ac:spMkLst>
            <pc:docMk/>
            <pc:sldMk cId="2727850971" sldId="270"/>
            <ac:spMk id="5" creationId="{1B07C49E-AFFC-EC46-8930-E4D428F5F943}"/>
          </ac:spMkLst>
        </pc:spChg>
        <pc:spChg chg="add mod">
          <ac:chgData name="Shi Yun Foo" userId="f68d3790911ce96f" providerId="LiveId" clId="{86F04DDF-5AF0-4D97-9E22-80CE063D9CFF}" dt="2023-02-11T09:11:37.494" v="5786" actId="20577"/>
          <ac:spMkLst>
            <pc:docMk/>
            <pc:sldMk cId="2727850971" sldId="270"/>
            <ac:spMk id="7" creationId="{76C34FB2-00A5-9ED5-A919-DB3211B74160}"/>
          </ac:spMkLst>
        </pc:spChg>
        <pc:picChg chg="add mod">
          <ac:chgData name="Shi Yun Foo" userId="f68d3790911ce96f" providerId="LiveId" clId="{86F04DDF-5AF0-4D97-9E22-80CE063D9CFF}" dt="2023-02-11T09:09:49.356" v="5732" actId="1076"/>
          <ac:picMkLst>
            <pc:docMk/>
            <pc:sldMk cId="2727850971" sldId="270"/>
            <ac:picMk id="6" creationId="{C1D6CDED-F3FC-0BE7-7564-48EACF7C42B3}"/>
          </ac:picMkLst>
        </pc:picChg>
      </pc:sldChg>
      <pc:sldChg chg="modSp mod">
        <pc:chgData name="Shi Yun Foo" userId="f68d3790911ce96f" providerId="LiveId" clId="{86F04DDF-5AF0-4D97-9E22-80CE063D9CFF}" dt="2023-02-11T13:51:43.419" v="8331" actId="1076"/>
        <pc:sldMkLst>
          <pc:docMk/>
          <pc:sldMk cId="1630123617" sldId="274"/>
        </pc:sldMkLst>
        <pc:spChg chg="mod">
          <ac:chgData name="Shi Yun Foo" userId="f68d3790911ce96f" providerId="LiveId" clId="{86F04DDF-5AF0-4D97-9E22-80CE063D9CFF}" dt="2023-02-11T13:51:43.419" v="8331" actId="1076"/>
          <ac:spMkLst>
            <pc:docMk/>
            <pc:sldMk cId="1630123617" sldId="274"/>
            <ac:spMk id="5" creationId="{28684E62-A9F8-4E7A-AB01-78893062A1B4}"/>
          </ac:spMkLst>
        </pc:spChg>
      </pc:sldChg>
      <pc:sldChg chg="del">
        <pc:chgData name="Shi Yun Foo" userId="f68d3790911ce96f" providerId="LiveId" clId="{86F04DDF-5AF0-4D97-9E22-80CE063D9CFF}" dt="2023-02-11T13:50:14.709" v="8304" actId="2696"/>
        <pc:sldMkLst>
          <pc:docMk/>
          <pc:sldMk cId="3410008520" sldId="275"/>
        </pc:sldMkLst>
      </pc:sldChg>
      <pc:sldChg chg="addSp delSp modSp mod">
        <pc:chgData name="Shi Yun Foo" userId="f68d3790911ce96f" providerId="LiveId" clId="{86F04DDF-5AF0-4D97-9E22-80CE063D9CFF}" dt="2023-02-11T04:59:52.689" v="2763" actId="1076"/>
        <pc:sldMkLst>
          <pc:docMk/>
          <pc:sldMk cId="148114319" sldId="276"/>
        </pc:sldMkLst>
        <pc:spChg chg="del">
          <ac:chgData name="Shi Yun Foo" userId="f68d3790911ce96f" providerId="LiveId" clId="{86F04DDF-5AF0-4D97-9E22-80CE063D9CFF}" dt="2023-02-11T04:45:01.541" v="2167" actId="478"/>
          <ac:spMkLst>
            <pc:docMk/>
            <pc:sldMk cId="148114319" sldId="276"/>
            <ac:spMk id="5" creationId="{1B07C49E-AFFC-EC46-8930-E4D428F5F943}"/>
          </ac:spMkLst>
        </pc:spChg>
        <pc:spChg chg="add mod">
          <ac:chgData name="Shi Yun Foo" userId="f68d3790911ce96f" providerId="LiveId" clId="{86F04DDF-5AF0-4D97-9E22-80CE063D9CFF}" dt="2023-02-11T04:59:52.689" v="2763" actId="1076"/>
          <ac:spMkLst>
            <pc:docMk/>
            <pc:sldMk cId="148114319" sldId="276"/>
            <ac:spMk id="6" creationId="{6B85A538-7311-5E9B-D392-A9B18741EE41}"/>
          </ac:spMkLst>
        </pc:spChg>
        <pc:spChg chg="add mod">
          <ac:chgData name="Shi Yun Foo" userId="f68d3790911ce96f" providerId="LiveId" clId="{86F04DDF-5AF0-4D97-9E22-80CE063D9CFF}" dt="2023-02-11T04:59:48.906" v="2762" actId="1076"/>
          <ac:spMkLst>
            <pc:docMk/>
            <pc:sldMk cId="148114319" sldId="276"/>
            <ac:spMk id="7" creationId="{076501B4-AC37-5E69-0DE8-527B1CDA3793}"/>
          </ac:spMkLst>
        </pc:spChg>
      </pc:sldChg>
      <pc:sldChg chg="addSp delSp modSp mod">
        <pc:chgData name="Shi Yun Foo" userId="f68d3790911ce96f" providerId="LiveId" clId="{86F04DDF-5AF0-4D97-9E22-80CE063D9CFF}" dt="2023-02-11T13:21:31.421" v="7741" actId="20577"/>
        <pc:sldMkLst>
          <pc:docMk/>
          <pc:sldMk cId="2459446073" sldId="289"/>
        </pc:sldMkLst>
        <pc:spChg chg="del">
          <ac:chgData name="Shi Yun Foo" userId="f68d3790911ce96f" providerId="LiveId" clId="{86F04DDF-5AF0-4D97-9E22-80CE063D9CFF}" dt="2023-02-11T13:14:20.760" v="7360" actId="478"/>
          <ac:spMkLst>
            <pc:docMk/>
            <pc:sldMk cId="2459446073" sldId="289"/>
            <ac:spMk id="5" creationId="{1B07C49E-AFFC-EC46-8930-E4D428F5F943}"/>
          </ac:spMkLst>
        </pc:spChg>
        <pc:spChg chg="add mod">
          <ac:chgData name="Shi Yun Foo" userId="f68d3790911ce96f" providerId="LiveId" clId="{86F04DDF-5AF0-4D97-9E22-80CE063D9CFF}" dt="2023-02-11T13:21:31.421" v="7741" actId="20577"/>
          <ac:spMkLst>
            <pc:docMk/>
            <pc:sldMk cId="2459446073" sldId="289"/>
            <ac:spMk id="6" creationId="{EF49BF2D-12B7-9416-3D14-7CA840950D33}"/>
          </ac:spMkLst>
        </pc:spChg>
        <pc:spChg chg="add mod">
          <ac:chgData name="Shi Yun Foo" userId="f68d3790911ce96f" providerId="LiveId" clId="{86F04DDF-5AF0-4D97-9E22-80CE063D9CFF}" dt="2023-02-11T13:19:16.454" v="7621" actId="14100"/>
          <ac:spMkLst>
            <pc:docMk/>
            <pc:sldMk cId="2459446073" sldId="289"/>
            <ac:spMk id="7" creationId="{DE373252-D6FE-6860-1904-A26DCD6BC4F4}"/>
          </ac:spMkLst>
        </pc:spChg>
        <pc:picChg chg="add mod">
          <ac:chgData name="Shi Yun Foo" userId="f68d3790911ce96f" providerId="LiveId" clId="{86F04DDF-5AF0-4D97-9E22-80CE063D9CFF}" dt="2023-02-11T13:19:01.277" v="7613" actId="1076"/>
          <ac:picMkLst>
            <pc:docMk/>
            <pc:sldMk cId="2459446073" sldId="289"/>
            <ac:picMk id="3" creationId="{E1940621-3EA4-B416-202E-8F96E84F8C57}"/>
          </ac:picMkLst>
        </pc:picChg>
      </pc:sldChg>
      <pc:sldChg chg="addSp delSp modSp mod">
        <pc:chgData name="Shi Yun Foo" userId="f68d3790911ce96f" providerId="LiveId" clId="{86F04DDF-5AF0-4D97-9E22-80CE063D9CFF}" dt="2023-02-11T08:28:30.272" v="4099" actId="1076"/>
        <pc:sldMkLst>
          <pc:docMk/>
          <pc:sldMk cId="1813711241" sldId="293"/>
        </pc:sldMkLst>
        <pc:spChg chg="add mod">
          <ac:chgData name="Shi Yun Foo" userId="f68d3790911ce96f" providerId="LiveId" clId="{86F04DDF-5AF0-4D97-9E22-80CE063D9CFF}" dt="2023-02-11T08:28:30.272" v="4099" actId="1076"/>
          <ac:spMkLst>
            <pc:docMk/>
            <pc:sldMk cId="1813711241" sldId="293"/>
            <ac:spMk id="2" creationId="{13754BFB-7B69-804C-2A92-498B9B11870E}"/>
          </ac:spMkLst>
        </pc:spChg>
        <pc:spChg chg="del">
          <ac:chgData name="Shi Yun Foo" userId="f68d3790911ce96f" providerId="LiveId" clId="{86F04DDF-5AF0-4D97-9E22-80CE063D9CFF}" dt="2023-02-11T08:26:07.911" v="4049" actId="478"/>
          <ac:spMkLst>
            <pc:docMk/>
            <pc:sldMk cId="1813711241" sldId="293"/>
            <ac:spMk id="5" creationId="{1B07C49E-AFFC-EC46-8930-E4D428F5F943}"/>
          </ac:spMkLst>
        </pc:spChg>
        <pc:spChg chg="add mod">
          <ac:chgData name="Shi Yun Foo" userId="f68d3790911ce96f" providerId="LiveId" clId="{86F04DDF-5AF0-4D97-9E22-80CE063D9CFF}" dt="2023-02-11T08:28:26.687" v="4098" actId="1076"/>
          <ac:spMkLst>
            <pc:docMk/>
            <pc:sldMk cId="1813711241" sldId="293"/>
            <ac:spMk id="6" creationId="{3B093B0B-301E-5494-F5E8-D301C549E102}"/>
          </ac:spMkLst>
        </pc:spChg>
        <pc:spChg chg="add mod">
          <ac:chgData name="Shi Yun Foo" userId="f68d3790911ce96f" providerId="LiveId" clId="{86F04DDF-5AF0-4D97-9E22-80CE063D9CFF}" dt="2023-02-11T08:28:26.687" v="4098" actId="1076"/>
          <ac:spMkLst>
            <pc:docMk/>
            <pc:sldMk cId="1813711241" sldId="293"/>
            <ac:spMk id="7" creationId="{D030270A-F794-374F-CE92-6C044FDD7DB9}"/>
          </ac:spMkLst>
        </pc:spChg>
        <pc:spChg chg="add mod">
          <ac:chgData name="Shi Yun Foo" userId="f68d3790911ce96f" providerId="LiveId" clId="{86F04DDF-5AF0-4D97-9E22-80CE063D9CFF}" dt="2023-02-11T08:28:26.687" v="4098" actId="1076"/>
          <ac:spMkLst>
            <pc:docMk/>
            <pc:sldMk cId="1813711241" sldId="293"/>
            <ac:spMk id="8" creationId="{521FB81A-729D-638E-3A66-A0F0456B9F24}"/>
          </ac:spMkLst>
        </pc:spChg>
        <pc:spChg chg="add mod">
          <ac:chgData name="Shi Yun Foo" userId="f68d3790911ce96f" providerId="LiveId" clId="{86F04DDF-5AF0-4D97-9E22-80CE063D9CFF}" dt="2023-02-11T08:28:26.687" v="4098" actId="1076"/>
          <ac:spMkLst>
            <pc:docMk/>
            <pc:sldMk cId="1813711241" sldId="293"/>
            <ac:spMk id="11" creationId="{F8F9BF8C-659A-25AE-F1B2-563BC85A485C}"/>
          </ac:spMkLst>
        </pc:spChg>
        <pc:spChg chg="add mod">
          <ac:chgData name="Shi Yun Foo" userId="f68d3790911ce96f" providerId="LiveId" clId="{86F04DDF-5AF0-4D97-9E22-80CE063D9CFF}" dt="2023-02-11T08:28:26.687" v="4098" actId="1076"/>
          <ac:spMkLst>
            <pc:docMk/>
            <pc:sldMk cId="1813711241" sldId="293"/>
            <ac:spMk id="13" creationId="{809B3B72-C98F-EF6F-EAA3-F7FE04D24C49}"/>
          </ac:spMkLst>
        </pc:spChg>
        <pc:spChg chg="add mod">
          <ac:chgData name="Shi Yun Foo" userId="f68d3790911ce96f" providerId="LiveId" clId="{86F04DDF-5AF0-4D97-9E22-80CE063D9CFF}" dt="2023-02-11T08:28:26.687" v="4098" actId="1076"/>
          <ac:spMkLst>
            <pc:docMk/>
            <pc:sldMk cId="1813711241" sldId="293"/>
            <ac:spMk id="15" creationId="{23ED2F99-FF2C-6962-E46A-2728478AF122}"/>
          </ac:spMkLst>
        </pc:spChg>
        <pc:spChg chg="add mod">
          <ac:chgData name="Shi Yun Foo" userId="f68d3790911ce96f" providerId="LiveId" clId="{86F04DDF-5AF0-4D97-9E22-80CE063D9CFF}" dt="2023-02-11T08:28:26.687" v="4098" actId="1076"/>
          <ac:spMkLst>
            <pc:docMk/>
            <pc:sldMk cId="1813711241" sldId="293"/>
            <ac:spMk id="17" creationId="{F93012A3-B3ED-0992-7A34-7ED481A29219}"/>
          </ac:spMkLst>
        </pc:spChg>
        <pc:cxnChg chg="add mod">
          <ac:chgData name="Shi Yun Foo" userId="f68d3790911ce96f" providerId="LiveId" clId="{86F04DDF-5AF0-4D97-9E22-80CE063D9CFF}" dt="2023-02-11T08:28:26.687" v="4098" actId="1076"/>
          <ac:cxnSpMkLst>
            <pc:docMk/>
            <pc:sldMk cId="1813711241" sldId="293"/>
            <ac:cxnSpMk id="9" creationId="{77B97360-F570-871F-19F8-6055F11DB456}"/>
          </ac:cxnSpMkLst>
        </pc:cxnChg>
        <pc:cxnChg chg="add mod">
          <ac:chgData name="Shi Yun Foo" userId="f68d3790911ce96f" providerId="LiveId" clId="{86F04DDF-5AF0-4D97-9E22-80CE063D9CFF}" dt="2023-02-11T08:28:26.687" v="4098" actId="1076"/>
          <ac:cxnSpMkLst>
            <pc:docMk/>
            <pc:sldMk cId="1813711241" sldId="293"/>
            <ac:cxnSpMk id="10" creationId="{09216FC6-02D8-FBA7-2251-CA600208F538}"/>
          </ac:cxnSpMkLst>
        </pc:cxnChg>
        <pc:cxnChg chg="add mod">
          <ac:chgData name="Shi Yun Foo" userId="f68d3790911ce96f" providerId="LiveId" clId="{86F04DDF-5AF0-4D97-9E22-80CE063D9CFF}" dt="2023-02-11T08:28:26.687" v="4098" actId="1076"/>
          <ac:cxnSpMkLst>
            <pc:docMk/>
            <pc:sldMk cId="1813711241" sldId="293"/>
            <ac:cxnSpMk id="12" creationId="{E878D80C-7562-A344-C1F4-4E94D5778D0E}"/>
          </ac:cxnSpMkLst>
        </pc:cxnChg>
        <pc:cxnChg chg="add mod">
          <ac:chgData name="Shi Yun Foo" userId="f68d3790911ce96f" providerId="LiveId" clId="{86F04DDF-5AF0-4D97-9E22-80CE063D9CFF}" dt="2023-02-11T08:28:26.687" v="4098" actId="1076"/>
          <ac:cxnSpMkLst>
            <pc:docMk/>
            <pc:sldMk cId="1813711241" sldId="293"/>
            <ac:cxnSpMk id="14" creationId="{3D8DB027-2D11-DB36-FA2C-7552C05B5708}"/>
          </ac:cxnSpMkLst>
        </pc:cxnChg>
        <pc:cxnChg chg="add mod">
          <ac:chgData name="Shi Yun Foo" userId="f68d3790911ce96f" providerId="LiveId" clId="{86F04DDF-5AF0-4D97-9E22-80CE063D9CFF}" dt="2023-02-11T08:28:26.687" v="4098" actId="1076"/>
          <ac:cxnSpMkLst>
            <pc:docMk/>
            <pc:sldMk cId="1813711241" sldId="293"/>
            <ac:cxnSpMk id="16" creationId="{2C217E87-221D-7EC6-1772-6C2E382E05E1}"/>
          </ac:cxnSpMkLst>
        </pc:cxnChg>
        <pc:cxnChg chg="add mod">
          <ac:chgData name="Shi Yun Foo" userId="f68d3790911ce96f" providerId="LiveId" clId="{86F04DDF-5AF0-4D97-9E22-80CE063D9CFF}" dt="2023-02-11T08:28:26.687" v="4098" actId="1076"/>
          <ac:cxnSpMkLst>
            <pc:docMk/>
            <pc:sldMk cId="1813711241" sldId="293"/>
            <ac:cxnSpMk id="18" creationId="{8DCB987F-D8FD-174F-8CBF-8054F8AD6BBE}"/>
          </ac:cxnSpMkLst>
        </pc:cxnChg>
      </pc:sldChg>
      <pc:sldChg chg="addSp modSp mod">
        <pc:chgData name="Shi Yun Foo" userId="f68d3790911ce96f" providerId="LiveId" clId="{86F04DDF-5AF0-4D97-9E22-80CE063D9CFF}" dt="2023-02-11T09:37:49.309" v="6562" actId="1076"/>
        <pc:sldMkLst>
          <pc:docMk/>
          <pc:sldMk cId="981671777" sldId="296"/>
        </pc:sldMkLst>
        <pc:spChg chg="mod">
          <ac:chgData name="Shi Yun Foo" userId="f68d3790911ce96f" providerId="LiveId" clId="{86F04DDF-5AF0-4D97-9E22-80CE063D9CFF}" dt="2023-02-11T09:36:52.968" v="6510" actId="20577"/>
          <ac:spMkLst>
            <pc:docMk/>
            <pc:sldMk cId="981671777" sldId="296"/>
            <ac:spMk id="2" creationId="{54176327-8CC4-4356-8BBB-DC4965CE9857}"/>
          </ac:spMkLst>
        </pc:spChg>
        <pc:spChg chg="mod">
          <ac:chgData name="Shi Yun Foo" userId="f68d3790911ce96f" providerId="LiveId" clId="{86F04DDF-5AF0-4D97-9E22-80CE063D9CFF}" dt="2023-02-11T09:37:49.309" v="6562" actId="1076"/>
          <ac:spMkLst>
            <pc:docMk/>
            <pc:sldMk cId="981671777" sldId="296"/>
            <ac:spMk id="5" creationId="{85D9F803-CDBC-C74C-AF1B-2B5937D1C241}"/>
          </ac:spMkLst>
        </pc:spChg>
        <pc:picChg chg="add mod">
          <ac:chgData name="Shi Yun Foo" userId="f68d3790911ce96f" providerId="LiveId" clId="{86F04DDF-5AF0-4D97-9E22-80CE063D9CFF}" dt="2023-02-11T09:36:21.965" v="6470" actId="1076"/>
          <ac:picMkLst>
            <pc:docMk/>
            <pc:sldMk cId="981671777" sldId="296"/>
            <ac:picMk id="6" creationId="{DA2384AC-492F-4AC4-0C7D-EE1696756B7E}"/>
          </ac:picMkLst>
        </pc:picChg>
      </pc:sldChg>
      <pc:sldChg chg="addSp delSp modSp mod">
        <pc:chgData name="Shi Yun Foo" userId="f68d3790911ce96f" providerId="LiveId" clId="{86F04DDF-5AF0-4D97-9E22-80CE063D9CFF}" dt="2023-02-10T12:17:47.016" v="355" actId="1076"/>
        <pc:sldMkLst>
          <pc:docMk/>
          <pc:sldMk cId="280316088" sldId="299"/>
        </pc:sldMkLst>
        <pc:spChg chg="add mod">
          <ac:chgData name="Shi Yun Foo" userId="f68d3790911ce96f" providerId="LiveId" clId="{86F04DDF-5AF0-4D97-9E22-80CE063D9CFF}" dt="2023-02-10T12:17:47.016" v="355" actId="1076"/>
          <ac:spMkLst>
            <pc:docMk/>
            <pc:sldMk cId="280316088" sldId="299"/>
            <ac:spMk id="2" creationId="{3614BAA0-3452-10AB-D76C-ABB901516AF3}"/>
          </ac:spMkLst>
        </pc:spChg>
        <pc:spChg chg="add del mod">
          <ac:chgData name="Shi Yun Foo" userId="f68d3790911ce96f" providerId="LiveId" clId="{86F04DDF-5AF0-4D97-9E22-80CE063D9CFF}" dt="2023-02-10T12:09:14.618" v="62" actId="478"/>
          <ac:spMkLst>
            <pc:docMk/>
            <pc:sldMk cId="280316088" sldId="299"/>
            <ac:spMk id="3" creationId="{AB0AB2AC-B7E6-6849-9AE9-697369407F8F}"/>
          </ac:spMkLst>
        </pc:spChg>
        <pc:spChg chg="add del">
          <ac:chgData name="Shi Yun Foo" userId="f68d3790911ce96f" providerId="LiveId" clId="{86F04DDF-5AF0-4D97-9E22-80CE063D9CFF}" dt="2023-02-10T12:09:14.618" v="62" actId="478"/>
          <ac:spMkLst>
            <pc:docMk/>
            <pc:sldMk cId="280316088" sldId="299"/>
            <ac:spMk id="5" creationId="{1B07C49E-AFFC-EC46-8930-E4D428F5F943}"/>
          </ac:spMkLst>
        </pc:spChg>
        <pc:spChg chg="add mod">
          <ac:chgData name="Shi Yun Foo" userId="f68d3790911ce96f" providerId="LiveId" clId="{86F04DDF-5AF0-4D97-9E22-80CE063D9CFF}" dt="2023-02-10T12:17:30.816" v="349" actId="1035"/>
          <ac:spMkLst>
            <pc:docMk/>
            <pc:sldMk cId="280316088" sldId="299"/>
            <ac:spMk id="9" creationId="{8C85579C-4826-C660-AFDC-55D351BEDB75}"/>
          </ac:spMkLst>
        </pc:spChg>
        <pc:spChg chg="add mod">
          <ac:chgData name="Shi Yun Foo" userId="f68d3790911ce96f" providerId="LiveId" clId="{86F04DDF-5AF0-4D97-9E22-80CE063D9CFF}" dt="2023-02-10T12:17:30.816" v="349" actId="1035"/>
          <ac:spMkLst>
            <pc:docMk/>
            <pc:sldMk cId="280316088" sldId="299"/>
            <ac:spMk id="10" creationId="{9D3494C2-AB6B-C197-9EC1-C0E86773C102}"/>
          </ac:spMkLst>
        </pc:spChg>
        <pc:spChg chg="add mod">
          <ac:chgData name="Shi Yun Foo" userId="f68d3790911ce96f" providerId="LiveId" clId="{86F04DDF-5AF0-4D97-9E22-80CE063D9CFF}" dt="2023-02-10T12:17:30.816" v="349" actId="1035"/>
          <ac:spMkLst>
            <pc:docMk/>
            <pc:sldMk cId="280316088" sldId="299"/>
            <ac:spMk id="11" creationId="{C474E08D-B078-1705-1C0C-07364E32A6A9}"/>
          </ac:spMkLst>
        </pc:spChg>
        <pc:spChg chg="add mod">
          <ac:chgData name="Shi Yun Foo" userId="f68d3790911ce96f" providerId="LiveId" clId="{86F04DDF-5AF0-4D97-9E22-80CE063D9CFF}" dt="2023-02-10T12:17:30.816" v="349" actId="1035"/>
          <ac:spMkLst>
            <pc:docMk/>
            <pc:sldMk cId="280316088" sldId="299"/>
            <ac:spMk id="12" creationId="{8C232A71-B1B0-4A15-0327-73781524F56C}"/>
          </ac:spMkLst>
        </pc:spChg>
        <pc:spChg chg="add del mod">
          <ac:chgData name="Shi Yun Foo" userId="f68d3790911ce96f" providerId="LiveId" clId="{86F04DDF-5AF0-4D97-9E22-80CE063D9CFF}" dt="2023-02-10T12:09:20.259" v="64" actId="478"/>
          <ac:spMkLst>
            <pc:docMk/>
            <pc:sldMk cId="280316088" sldId="299"/>
            <ac:spMk id="13" creationId="{187BF667-188C-0E52-1EC4-8CB0AB23E033}"/>
          </ac:spMkLst>
        </pc:spChg>
        <pc:spChg chg="add del mod">
          <ac:chgData name="Shi Yun Foo" userId="f68d3790911ce96f" providerId="LiveId" clId="{86F04DDF-5AF0-4D97-9E22-80CE063D9CFF}" dt="2023-02-10T12:09:20.946" v="65" actId="478"/>
          <ac:spMkLst>
            <pc:docMk/>
            <pc:sldMk cId="280316088" sldId="299"/>
            <ac:spMk id="14" creationId="{9ED6FFDD-E8C0-0009-2989-DF13AAC957C2}"/>
          </ac:spMkLst>
        </pc:spChg>
        <pc:spChg chg="add del mod">
          <ac:chgData name="Shi Yun Foo" userId="f68d3790911ce96f" providerId="LiveId" clId="{86F04DDF-5AF0-4D97-9E22-80CE063D9CFF}" dt="2023-02-10T12:09:21.746" v="66" actId="478"/>
          <ac:spMkLst>
            <pc:docMk/>
            <pc:sldMk cId="280316088" sldId="299"/>
            <ac:spMk id="15" creationId="{204DED94-47B4-ED49-B075-D365F01BD5EF}"/>
          </ac:spMkLst>
        </pc:spChg>
        <pc:spChg chg="add mod">
          <ac:chgData name="Shi Yun Foo" userId="f68d3790911ce96f" providerId="LiveId" clId="{86F04DDF-5AF0-4D97-9E22-80CE063D9CFF}" dt="2023-02-10T12:17:30.816" v="349" actId="1035"/>
          <ac:spMkLst>
            <pc:docMk/>
            <pc:sldMk cId="280316088" sldId="299"/>
            <ac:spMk id="16" creationId="{FE33C5EF-9E36-BFD9-CD43-3C7866614F78}"/>
          </ac:spMkLst>
        </pc:spChg>
        <pc:spChg chg="add mod">
          <ac:chgData name="Shi Yun Foo" userId="f68d3790911ce96f" providerId="LiveId" clId="{86F04DDF-5AF0-4D97-9E22-80CE063D9CFF}" dt="2023-02-10T12:17:40.553" v="354" actId="122"/>
          <ac:spMkLst>
            <pc:docMk/>
            <pc:sldMk cId="280316088" sldId="299"/>
            <ac:spMk id="22" creationId="{A2776328-EB1E-1DE7-059E-BA46CC103C1E}"/>
          </ac:spMkLst>
        </pc:spChg>
        <pc:picChg chg="add del">
          <ac:chgData name="Shi Yun Foo" userId="f68d3790911ce96f" providerId="LiveId" clId="{86F04DDF-5AF0-4D97-9E22-80CE063D9CFF}" dt="2023-02-10T12:05:12.645" v="6" actId="22"/>
          <ac:picMkLst>
            <pc:docMk/>
            <pc:sldMk cId="280316088" sldId="299"/>
            <ac:picMk id="8" creationId="{105963D4-FAFB-AE3A-6F38-54B4A59AC235}"/>
          </ac:picMkLst>
        </pc:picChg>
        <pc:cxnChg chg="add mod">
          <ac:chgData name="Shi Yun Foo" userId="f68d3790911ce96f" providerId="LiveId" clId="{86F04DDF-5AF0-4D97-9E22-80CE063D9CFF}" dt="2023-02-10T12:17:30.816" v="349" actId="1035"/>
          <ac:cxnSpMkLst>
            <pc:docMk/>
            <pc:sldMk cId="280316088" sldId="299"/>
            <ac:cxnSpMk id="18" creationId="{7C9DC451-4046-9AFB-D18A-8245D90D363C}"/>
          </ac:cxnSpMkLst>
        </pc:cxnChg>
        <pc:cxnChg chg="add mod">
          <ac:chgData name="Shi Yun Foo" userId="f68d3790911ce96f" providerId="LiveId" clId="{86F04DDF-5AF0-4D97-9E22-80CE063D9CFF}" dt="2023-02-10T12:17:30.816" v="349" actId="1035"/>
          <ac:cxnSpMkLst>
            <pc:docMk/>
            <pc:sldMk cId="280316088" sldId="299"/>
            <ac:cxnSpMk id="19" creationId="{655FF407-3621-7D37-5B69-7E634E4FBC8F}"/>
          </ac:cxnSpMkLst>
        </pc:cxnChg>
        <pc:cxnChg chg="add mod">
          <ac:chgData name="Shi Yun Foo" userId="f68d3790911ce96f" providerId="LiveId" clId="{86F04DDF-5AF0-4D97-9E22-80CE063D9CFF}" dt="2023-02-10T12:17:30.816" v="349" actId="1035"/>
          <ac:cxnSpMkLst>
            <pc:docMk/>
            <pc:sldMk cId="280316088" sldId="299"/>
            <ac:cxnSpMk id="20" creationId="{0BBCE977-45C1-9C5F-1916-0DAD0675310A}"/>
          </ac:cxnSpMkLst>
        </pc:cxnChg>
        <pc:cxnChg chg="add mod">
          <ac:chgData name="Shi Yun Foo" userId="f68d3790911ce96f" providerId="LiveId" clId="{86F04DDF-5AF0-4D97-9E22-80CE063D9CFF}" dt="2023-02-10T12:17:30.816" v="349" actId="1035"/>
          <ac:cxnSpMkLst>
            <pc:docMk/>
            <pc:sldMk cId="280316088" sldId="299"/>
            <ac:cxnSpMk id="21" creationId="{007B2552-F96E-3A0A-6E30-4EC94EB5DF05}"/>
          </ac:cxnSpMkLst>
        </pc:cxnChg>
      </pc:sldChg>
      <pc:sldChg chg="addSp delSp modSp mod">
        <pc:chgData name="Shi Yun Foo" userId="f68d3790911ce96f" providerId="LiveId" clId="{86F04DDF-5AF0-4D97-9E22-80CE063D9CFF}" dt="2023-02-10T12:18:03.039" v="367" actId="20577"/>
        <pc:sldMkLst>
          <pc:docMk/>
          <pc:sldMk cId="1385553969" sldId="302"/>
        </pc:sldMkLst>
        <pc:spChg chg="del">
          <ac:chgData name="Shi Yun Foo" userId="f68d3790911ce96f" providerId="LiveId" clId="{86F04DDF-5AF0-4D97-9E22-80CE063D9CFF}" dt="2023-02-10T12:14:38.030" v="289" actId="478"/>
          <ac:spMkLst>
            <pc:docMk/>
            <pc:sldMk cId="1385553969" sldId="302"/>
            <ac:spMk id="2" creationId="{8B78C759-C687-440F-8CAE-D3071F1AB630}"/>
          </ac:spMkLst>
        </pc:spChg>
        <pc:spChg chg="del">
          <ac:chgData name="Shi Yun Foo" userId="f68d3790911ce96f" providerId="LiveId" clId="{86F04DDF-5AF0-4D97-9E22-80CE063D9CFF}" dt="2023-02-10T12:14:38.030" v="289" actId="478"/>
          <ac:spMkLst>
            <pc:docMk/>
            <pc:sldMk cId="1385553969" sldId="302"/>
            <ac:spMk id="3" creationId="{AB0AB2AC-B7E6-6849-9AE9-697369407F8F}"/>
          </ac:spMkLst>
        </pc:spChg>
        <pc:spChg chg="add mod">
          <ac:chgData name="Shi Yun Foo" userId="f68d3790911ce96f" providerId="LiveId" clId="{86F04DDF-5AF0-4D97-9E22-80CE063D9CFF}" dt="2023-02-10T12:16:52.570" v="314" actId="1036"/>
          <ac:spMkLst>
            <pc:docMk/>
            <pc:sldMk cId="1385553969" sldId="302"/>
            <ac:spMk id="5" creationId="{7A2D7A39-D583-42F6-3F7C-80FE565D44E3}"/>
          </ac:spMkLst>
        </pc:spChg>
        <pc:spChg chg="add mod">
          <ac:chgData name="Shi Yun Foo" userId="f68d3790911ce96f" providerId="LiveId" clId="{86F04DDF-5AF0-4D97-9E22-80CE063D9CFF}" dt="2023-02-10T12:16:52.570" v="314" actId="1036"/>
          <ac:spMkLst>
            <pc:docMk/>
            <pc:sldMk cId="1385553969" sldId="302"/>
            <ac:spMk id="7" creationId="{61C4D09F-5206-AAF1-B3F4-558B6351BEA7}"/>
          </ac:spMkLst>
        </pc:spChg>
        <pc:spChg chg="add mod">
          <ac:chgData name="Shi Yun Foo" userId="f68d3790911ce96f" providerId="LiveId" clId="{86F04DDF-5AF0-4D97-9E22-80CE063D9CFF}" dt="2023-02-10T12:18:03.039" v="367" actId="20577"/>
          <ac:spMkLst>
            <pc:docMk/>
            <pc:sldMk cId="1385553969" sldId="302"/>
            <ac:spMk id="8" creationId="{A2134004-797A-9F99-18BE-883B1F59682E}"/>
          </ac:spMkLst>
        </pc:spChg>
        <pc:spChg chg="add mod">
          <ac:chgData name="Shi Yun Foo" userId="f68d3790911ce96f" providerId="LiveId" clId="{86F04DDF-5AF0-4D97-9E22-80CE063D9CFF}" dt="2023-02-10T12:16:52.570" v="314" actId="1036"/>
          <ac:spMkLst>
            <pc:docMk/>
            <pc:sldMk cId="1385553969" sldId="302"/>
            <ac:spMk id="9" creationId="{0CB31B1A-5F5E-B250-1911-1EA3C881EA21}"/>
          </ac:spMkLst>
        </pc:spChg>
        <pc:spChg chg="add mod">
          <ac:chgData name="Shi Yun Foo" userId="f68d3790911ce96f" providerId="LiveId" clId="{86F04DDF-5AF0-4D97-9E22-80CE063D9CFF}" dt="2023-02-10T12:17:14.665" v="319" actId="1076"/>
          <ac:spMkLst>
            <pc:docMk/>
            <pc:sldMk cId="1385553969" sldId="302"/>
            <ac:spMk id="13" creationId="{6B2B69F2-A708-D01F-6DBD-6C83DBA1DC3A}"/>
          </ac:spMkLst>
        </pc:spChg>
        <pc:cxnChg chg="add mod">
          <ac:chgData name="Shi Yun Foo" userId="f68d3790911ce96f" providerId="LiveId" clId="{86F04DDF-5AF0-4D97-9E22-80CE063D9CFF}" dt="2023-02-10T12:16:52.570" v="314" actId="1036"/>
          <ac:cxnSpMkLst>
            <pc:docMk/>
            <pc:sldMk cId="1385553969" sldId="302"/>
            <ac:cxnSpMk id="10" creationId="{47A44707-DD05-C8C1-9B89-977147FE858F}"/>
          </ac:cxnSpMkLst>
        </pc:cxnChg>
        <pc:cxnChg chg="add mod">
          <ac:chgData name="Shi Yun Foo" userId="f68d3790911ce96f" providerId="LiveId" clId="{86F04DDF-5AF0-4D97-9E22-80CE063D9CFF}" dt="2023-02-10T12:16:52.570" v="314" actId="1036"/>
          <ac:cxnSpMkLst>
            <pc:docMk/>
            <pc:sldMk cId="1385553969" sldId="302"/>
            <ac:cxnSpMk id="12" creationId="{9EC1843B-DE21-3442-DC19-6CFF1C80015F}"/>
          </ac:cxnSpMkLst>
        </pc:cxnChg>
      </pc:sldChg>
      <pc:sldChg chg="addSp delSp modSp mod">
        <pc:chgData name="Shi Yun Foo" userId="f68d3790911ce96f" providerId="LiveId" clId="{86F04DDF-5AF0-4D97-9E22-80CE063D9CFF}" dt="2023-02-11T05:10:41.035" v="3245" actId="478"/>
        <pc:sldMkLst>
          <pc:docMk/>
          <pc:sldMk cId="334532777" sldId="303"/>
        </pc:sldMkLst>
        <pc:spChg chg="add mod">
          <ac:chgData name="Shi Yun Foo" userId="f68d3790911ce96f" providerId="LiveId" clId="{86F04DDF-5AF0-4D97-9E22-80CE063D9CFF}" dt="2023-02-11T05:05:45.934" v="2764"/>
          <ac:spMkLst>
            <pc:docMk/>
            <pc:sldMk cId="334532777" sldId="303"/>
            <ac:spMk id="2" creationId="{B9B37A5E-DB30-A953-A582-FCD5AD6582F5}"/>
          </ac:spMkLst>
        </pc:spChg>
        <pc:spChg chg="del mod">
          <ac:chgData name="Shi Yun Foo" userId="f68d3790911ce96f" providerId="LiveId" clId="{86F04DDF-5AF0-4D97-9E22-80CE063D9CFF}" dt="2023-02-11T05:10:41.035" v="3245" actId="478"/>
          <ac:spMkLst>
            <pc:docMk/>
            <pc:sldMk cId="334532777" sldId="303"/>
            <ac:spMk id="5" creationId="{1B07C49E-AFFC-EC46-8930-E4D428F5F943}"/>
          </ac:spMkLst>
        </pc:spChg>
        <pc:spChg chg="add mod">
          <ac:chgData name="Shi Yun Foo" userId="f68d3790911ce96f" providerId="LiveId" clId="{86F04DDF-5AF0-4D97-9E22-80CE063D9CFF}" dt="2023-02-11T05:10:18.359" v="3244" actId="20577"/>
          <ac:spMkLst>
            <pc:docMk/>
            <pc:sldMk cId="334532777" sldId="303"/>
            <ac:spMk id="6" creationId="{3C9253EA-209B-CB07-BA51-7A687229AC17}"/>
          </ac:spMkLst>
        </pc:spChg>
      </pc:sldChg>
      <pc:sldChg chg="addSp delSp modSp mod">
        <pc:chgData name="Shi Yun Foo" userId="f68d3790911ce96f" providerId="LiveId" clId="{86F04DDF-5AF0-4D97-9E22-80CE063D9CFF}" dt="2023-02-11T13:30:26.374" v="7988" actId="20577"/>
        <pc:sldMkLst>
          <pc:docMk/>
          <pc:sldMk cId="3869789237" sldId="304"/>
        </pc:sldMkLst>
        <pc:spChg chg="mod">
          <ac:chgData name="Shi Yun Foo" userId="f68d3790911ce96f" providerId="LiveId" clId="{86F04DDF-5AF0-4D97-9E22-80CE063D9CFF}" dt="2023-02-11T13:30:26.374" v="7988" actId="20577"/>
          <ac:spMkLst>
            <pc:docMk/>
            <pc:sldMk cId="3869789237" sldId="304"/>
            <ac:spMk id="3" creationId="{373827F3-F386-AA4E-80ED-D86DEF8C158D}"/>
          </ac:spMkLst>
        </pc:spChg>
        <pc:spChg chg="add mod">
          <ac:chgData name="Shi Yun Foo" userId="f68d3790911ce96f" providerId="LiveId" clId="{86F04DDF-5AF0-4D97-9E22-80CE063D9CFF}" dt="2023-02-11T08:36:39.279" v="4393" actId="1076"/>
          <ac:spMkLst>
            <pc:docMk/>
            <pc:sldMk cId="3869789237" sldId="304"/>
            <ac:spMk id="9" creationId="{67BC3218-211D-E372-1C75-A6AD4B3AD316}"/>
          </ac:spMkLst>
        </pc:spChg>
        <pc:picChg chg="add del">
          <ac:chgData name="Shi Yun Foo" userId="f68d3790911ce96f" providerId="LiveId" clId="{86F04DDF-5AF0-4D97-9E22-80CE063D9CFF}" dt="2023-02-11T08:36:11.151" v="4383" actId="22"/>
          <ac:picMkLst>
            <pc:docMk/>
            <pc:sldMk cId="3869789237" sldId="304"/>
            <ac:picMk id="6" creationId="{6F8770F0-D242-DA16-0E03-A236EE529C97}"/>
          </ac:picMkLst>
        </pc:picChg>
        <pc:picChg chg="add del mod">
          <ac:chgData name="Shi Yun Foo" userId="f68d3790911ce96f" providerId="LiveId" clId="{86F04DDF-5AF0-4D97-9E22-80CE063D9CFF}" dt="2023-02-11T08:37:31.169" v="4395" actId="478"/>
          <ac:picMkLst>
            <pc:docMk/>
            <pc:sldMk cId="3869789237" sldId="304"/>
            <ac:picMk id="8" creationId="{08939CBE-8025-03FF-9DB9-5608E960CD0E}"/>
          </ac:picMkLst>
        </pc:picChg>
        <pc:picChg chg="add mod">
          <ac:chgData name="Shi Yun Foo" userId="f68d3790911ce96f" providerId="LiveId" clId="{86F04DDF-5AF0-4D97-9E22-80CE063D9CFF}" dt="2023-02-11T08:37:34.013" v="4397" actId="1076"/>
          <ac:picMkLst>
            <pc:docMk/>
            <pc:sldMk cId="3869789237" sldId="304"/>
            <ac:picMk id="11" creationId="{B55C4899-87ED-4619-5667-76D8936B3AA8}"/>
          </ac:picMkLst>
        </pc:picChg>
      </pc:sldChg>
      <pc:sldChg chg="addSp delSp modSp mod">
        <pc:chgData name="Shi Yun Foo" userId="f68d3790911ce96f" providerId="LiveId" clId="{86F04DDF-5AF0-4D97-9E22-80CE063D9CFF}" dt="2023-02-11T08:58:25.694" v="5228" actId="20577"/>
        <pc:sldMkLst>
          <pc:docMk/>
          <pc:sldMk cId="80090182" sldId="305"/>
        </pc:sldMkLst>
        <pc:spChg chg="mod">
          <ac:chgData name="Shi Yun Foo" userId="f68d3790911ce96f" providerId="LiveId" clId="{86F04DDF-5AF0-4D97-9E22-80CE063D9CFF}" dt="2023-02-11T08:58:25.694" v="5228" actId="20577"/>
          <ac:spMkLst>
            <pc:docMk/>
            <pc:sldMk cId="80090182" sldId="305"/>
            <ac:spMk id="3" creationId="{373827F3-F386-AA4E-80ED-D86DEF8C158D}"/>
          </ac:spMkLst>
        </pc:spChg>
        <pc:spChg chg="add mod">
          <ac:chgData name="Shi Yun Foo" userId="f68d3790911ce96f" providerId="LiveId" clId="{86F04DDF-5AF0-4D97-9E22-80CE063D9CFF}" dt="2023-02-11T08:54:23.398" v="5029" actId="1076"/>
          <ac:spMkLst>
            <pc:docMk/>
            <pc:sldMk cId="80090182" sldId="305"/>
            <ac:spMk id="9" creationId="{379F1ECC-D0CC-6A4D-B1CE-3B5F7B8B18A5}"/>
          </ac:spMkLst>
        </pc:spChg>
        <pc:picChg chg="add mod">
          <ac:chgData name="Shi Yun Foo" userId="f68d3790911ce96f" providerId="LiveId" clId="{86F04DDF-5AF0-4D97-9E22-80CE063D9CFF}" dt="2023-02-11T08:54:27.615" v="5031" actId="14100"/>
          <ac:picMkLst>
            <pc:docMk/>
            <pc:sldMk cId="80090182" sldId="305"/>
            <ac:picMk id="6" creationId="{8F3F04BE-14F9-95DD-12D6-433202C1C848}"/>
          </ac:picMkLst>
        </pc:picChg>
        <pc:picChg chg="add del mod">
          <ac:chgData name="Shi Yun Foo" userId="f68d3790911ce96f" providerId="LiveId" clId="{86F04DDF-5AF0-4D97-9E22-80CE063D9CFF}" dt="2023-02-11T08:53:55.311" v="5012" actId="478"/>
          <ac:picMkLst>
            <pc:docMk/>
            <pc:sldMk cId="80090182" sldId="305"/>
            <ac:picMk id="8" creationId="{90FBAC73-BA6D-968F-9E6C-7F7E1DB80C5A}"/>
          </ac:picMkLst>
        </pc:picChg>
      </pc:sldChg>
      <pc:sldChg chg="addSp modSp mod">
        <pc:chgData name="Shi Yun Foo" userId="f68d3790911ce96f" providerId="LiveId" clId="{86F04DDF-5AF0-4D97-9E22-80CE063D9CFF}" dt="2023-02-11T09:04:03.177" v="5515" actId="1076"/>
        <pc:sldMkLst>
          <pc:docMk/>
          <pc:sldMk cId="3145340593" sldId="306"/>
        </pc:sldMkLst>
        <pc:spChg chg="mod">
          <ac:chgData name="Shi Yun Foo" userId="f68d3790911ce96f" providerId="LiveId" clId="{86F04DDF-5AF0-4D97-9E22-80CE063D9CFF}" dt="2023-02-11T09:04:03.177" v="5515" actId="1076"/>
          <ac:spMkLst>
            <pc:docMk/>
            <pc:sldMk cId="3145340593" sldId="306"/>
            <ac:spMk id="3" creationId="{373827F3-F386-AA4E-80ED-D86DEF8C158D}"/>
          </ac:spMkLst>
        </pc:spChg>
        <pc:spChg chg="add mod">
          <ac:chgData name="Shi Yun Foo" userId="f68d3790911ce96f" providerId="LiveId" clId="{86F04DDF-5AF0-4D97-9E22-80CE063D9CFF}" dt="2023-02-11T09:01:56.292" v="5359"/>
          <ac:spMkLst>
            <pc:docMk/>
            <pc:sldMk cId="3145340593" sldId="306"/>
            <ac:spMk id="7" creationId="{1FA53114-95F9-4ED6-CEC2-3F4D54096EF7}"/>
          </ac:spMkLst>
        </pc:spChg>
        <pc:picChg chg="add mod">
          <ac:chgData name="Shi Yun Foo" userId="f68d3790911ce96f" providerId="LiveId" clId="{86F04DDF-5AF0-4D97-9E22-80CE063D9CFF}" dt="2023-02-11T09:01:58.634" v="5360" actId="14100"/>
          <ac:picMkLst>
            <pc:docMk/>
            <pc:sldMk cId="3145340593" sldId="306"/>
            <ac:picMk id="6" creationId="{6DDBF3B4-B35D-71C1-92D3-1DD5A03A2A4F}"/>
          </ac:picMkLst>
        </pc:picChg>
      </pc:sldChg>
      <pc:sldChg chg="addSp delSp modSp mod">
        <pc:chgData name="Shi Yun Foo" userId="f68d3790911ce96f" providerId="LiveId" clId="{86F04DDF-5AF0-4D97-9E22-80CE063D9CFF}" dt="2023-02-11T09:01:25.730" v="5355" actId="20577"/>
        <pc:sldMkLst>
          <pc:docMk/>
          <pc:sldMk cId="1106727586" sldId="307"/>
        </pc:sldMkLst>
        <pc:spChg chg="add mod">
          <ac:chgData name="Shi Yun Foo" userId="f68d3790911ce96f" providerId="LiveId" clId="{86F04DDF-5AF0-4D97-9E22-80CE063D9CFF}" dt="2023-02-11T09:01:25.730" v="5355" actId="20577"/>
          <ac:spMkLst>
            <pc:docMk/>
            <pc:sldMk cId="1106727586" sldId="307"/>
            <ac:spMk id="2" creationId="{CEE3E199-AE2F-7F75-12BA-0A0320E269FF}"/>
          </ac:spMkLst>
        </pc:spChg>
        <pc:spChg chg="del">
          <ac:chgData name="Shi Yun Foo" userId="f68d3790911ce96f" providerId="LiveId" clId="{86F04DDF-5AF0-4D97-9E22-80CE063D9CFF}" dt="2023-02-11T08:53:52.087" v="5010" actId="478"/>
          <ac:spMkLst>
            <pc:docMk/>
            <pc:sldMk cId="1106727586" sldId="307"/>
            <ac:spMk id="3" creationId="{373827F3-F386-AA4E-80ED-D86DEF8C158D}"/>
          </ac:spMkLst>
        </pc:spChg>
        <pc:spChg chg="add mod">
          <ac:chgData name="Shi Yun Foo" userId="f68d3790911ce96f" providerId="LiveId" clId="{86F04DDF-5AF0-4D97-9E22-80CE063D9CFF}" dt="2023-02-11T08:58:42.607" v="5232"/>
          <ac:spMkLst>
            <pc:docMk/>
            <pc:sldMk cId="1106727586" sldId="307"/>
            <ac:spMk id="7" creationId="{2F7A2DAF-8F6E-8EA1-BA20-F5F666901CEE}"/>
          </ac:spMkLst>
        </pc:spChg>
        <pc:picChg chg="add mod">
          <ac:chgData name="Shi Yun Foo" userId="f68d3790911ce96f" providerId="LiveId" clId="{86F04DDF-5AF0-4D97-9E22-80CE063D9CFF}" dt="2023-02-11T08:58:47.023" v="5234" actId="14100"/>
          <ac:picMkLst>
            <pc:docMk/>
            <pc:sldMk cId="1106727586" sldId="307"/>
            <ac:picMk id="6" creationId="{25D6CD53-8FE2-BCBC-F775-EBFC09CA629B}"/>
          </ac:picMkLst>
        </pc:picChg>
      </pc:sldChg>
      <pc:sldChg chg="addSp modSp mod">
        <pc:chgData name="Shi Yun Foo" userId="f68d3790911ce96f" providerId="LiveId" clId="{86F04DDF-5AF0-4D97-9E22-80CE063D9CFF}" dt="2023-02-11T09:06:22.456" v="5682" actId="33524"/>
        <pc:sldMkLst>
          <pc:docMk/>
          <pc:sldMk cId="706594483" sldId="308"/>
        </pc:sldMkLst>
        <pc:spChg chg="mod">
          <ac:chgData name="Shi Yun Foo" userId="f68d3790911ce96f" providerId="LiveId" clId="{86F04DDF-5AF0-4D97-9E22-80CE063D9CFF}" dt="2023-02-11T09:06:22.456" v="5682" actId="33524"/>
          <ac:spMkLst>
            <pc:docMk/>
            <pc:sldMk cId="706594483" sldId="308"/>
            <ac:spMk id="3" creationId="{373827F3-F386-AA4E-80ED-D86DEF8C158D}"/>
          </ac:spMkLst>
        </pc:spChg>
        <pc:spChg chg="add mod">
          <ac:chgData name="Shi Yun Foo" userId="f68d3790911ce96f" providerId="LiveId" clId="{86F04DDF-5AF0-4D97-9E22-80CE063D9CFF}" dt="2023-02-11T09:04:40.863" v="5536" actId="20577"/>
          <ac:spMkLst>
            <pc:docMk/>
            <pc:sldMk cId="706594483" sldId="308"/>
            <ac:spMk id="7" creationId="{82507703-7989-A357-6A13-D82A33F32A8E}"/>
          </ac:spMkLst>
        </pc:spChg>
        <pc:picChg chg="add mod">
          <ac:chgData name="Shi Yun Foo" userId="f68d3790911ce96f" providerId="LiveId" clId="{86F04DDF-5AF0-4D97-9E22-80CE063D9CFF}" dt="2023-02-11T09:04:45.011" v="5537" actId="1076"/>
          <ac:picMkLst>
            <pc:docMk/>
            <pc:sldMk cId="706594483" sldId="308"/>
            <ac:picMk id="6" creationId="{0A3CD10E-EFA9-D6EC-EBE0-A37FE72D472C}"/>
          </ac:picMkLst>
        </pc:picChg>
      </pc:sldChg>
      <pc:sldChg chg="addSp delSp modSp mod">
        <pc:chgData name="Shi Yun Foo" userId="f68d3790911ce96f" providerId="LiveId" clId="{86F04DDF-5AF0-4D97-9E22-80CE063D9CFF}" dt="2023-02-11T09:13:13.652" v="5790" actId="1076"/>
        <pc:sldMkLst>
          <pc:docMk/>
          <pc:sldMk cId="1794738657" sldId="309"/>
        </pc:sldMkLst>
        <pc:spChg chg="del mod">
          <ac:chgData name="Shi Yun Foo" userId="f68d3790911ce96f" providerId="LiveId" clId="{86F04DDF-5AF0-4D97-9E22-80CE063D9CFF}" dt="2023-02-11T09:10:18.654" v="5736" actId="478"/>
          <ac:spMkLst>
            <pc:docMk/>
            <pc:sldMk cId="1794738657" sldId="309"/>
            <ac:spMk id="5" creationId="{1B07C49E-AFFC-EC46-8930-E4D428F5F943}"/>
          </ac:spMkLst>
        </pc:spChg>
        <pc:spChg chg="add mod">
          <ac:chgData name="Shi Yun Foo" userId="f68d3790911ce96f" providerId="LiveId" clId="{86F04DDF-5AF0-4D97-9E22-80CE063D9CFF}" dt="2023-02-11T09:13:13.652" v="5790" actId="1076"/>
          <ac:spMkLst>
            <pc:docMk/>
            <pc:sldMk cId="1794738657" sldId="309"/>
            <ac:spMk id="7" creationId="{E1B48258-85A4-F4A9-F796-1A2961A1D5D4}"/>
          </ac:spMkLst>
        </pc:spChg>
        <pc:picChg chg="add mod">
          <ac:chgData name="Shi Yun Foo" userId="f68d3790911ce96f" providerId="LiveId" clId="{86F04DDF-5AF0-4D97-9E22-80CE063D9CFF}" dt="2023-02-11T09:10:25.218" v="5739" actId="1076"/>
          <ac:picMkLst>
            <pc:docMk/>
            <pc:sldMk cId="1794738657" sldId="309"/>
            <ac:picMk id="6" creationId="{EBE452A5-CF8E-1C6A-B582-4ABB41678CB4}"/>
          </ac:picMkLst>
        </pc:picChg>
      </pc:sldChg>
      <pc:sldChg chg="addSp modSp mod">
        <pc:chgData name="Shi Yun Foo" userId="f68d3790911ce96f" providerId="LiveId" clId="{86F04DDF-5AF0-4D97-9E22-80CE063D9CFF}" dt="2023-02-11T09:14:29.183" v="5874" actId="14100"/>
        <pc:sldMkLst>
          <pc:docMk/>
          <pc:sldMk cId="4010014743" sldId="310"/>
        </pc:sldMkLst>
        <pc:spChg chg="mod">
          <ac:chgData name="Shi Yun Foo" userId="f68d3790911ce96f" providerId="LiveId" clId="{86F04DDF-5AF0-4D97-9E22-80CE063D9CFF}" dt="2023-02-11T09:14:29.183" v="5874" actId="14100"/>
          <ac:spMkLst>
            <pc:docMk/>
            <pc:sldMk cId="4010014743" sldId="310"/>
            <ac:spMk id="5" creationId="{1B07C49E-AFFC-EC46-8930-E4D428F5F943}"/>
          </ac:spMkLst>
        </pc:spChg>
        <pc:picChg chg="add mod">
          <ac:chgData name="Shi Yun Foo" userId="f68d3790911ce96f" providerId="LiveId" clId="{86F04DDF-5AF0-4D97-9E22-80CE063D9CFF}" dt="2023-02-11T09:13:42.797" v="5794" actId="14100"/>
          <ac:picMkLst>
            <pc:docMk/>
            <pc:sldMk cId="4010014743" sldId="310"/>
            <ac:picMk id="6" creationId="{51773111-6CCC-E37E-D089-8609E16CE464}"/>
          </ac:picMkLst>
        </pc:picChg>
      </pc:sldChg>
      <pc:sldChg chg="addSp modSp mod">
        <pc:chgData name="Shi Yun Foo" userId="f68d3790911ce96f" providerId="LiveId" clId="{86F04DDF-5AF0-4D97-9E22-80CE063D9CFF}" dt="2023-02-11T09:15:21.503" v="5897" actId="14100"/>
        <pc:sldMkLst>
          <pc:docMk/>
          <pc:sldMk cId="2735560525" sldId="311"/>
        </pc:sldMkLst>
        <pc:spChg chg="mod">
          <ac:chgData name="Shi Yun Foo" userId="f68d3790911ce96f" providerId="LiveId" clId="{86F04DDF-5AF0-4D97-9E22-80CE063D9CFF}" dt="2023-02-11T09:15:21.503" v="5897" actId="14100"/>
          <ac:spMkLst>
            <pc:docMk/>
            <pc:sldMk cId="2735560525" sldId="311"/>
            <ac:spMk id="5" creationId="{1B07C49E-AFFC-EC46-8930-E4D428F5F943}"/>
          </ac:spMkLst>
        </pc:spChg>
        <pc:picChg chg="add mod">
          <ac:chgData name="Shi Yun Foo" userId="f68d3790911ce96f" providerId="LiveId" clId="{86F04DDF-5AF0-4D97-9E22-80CE063D9CFF}" dt="2023-02-11T09:14:59.368" v="5878" actId="14100"/>
          <ac:picMkLst>
            <pc:docMk/>
            <pc:sldMk cId="2735560525" sldId="311"/>
            <ac:picMk id="6" creationId="{39DA26EA-49E6-0639-069A-D8C1FC3D045E}"/>
          </ac:picMkLst>
        </pc:picChg>
      </pc:sldChg>
      <pc:sldChg chg="addSp modSp mod">
        <pc:chgData name="Shi Yun Foo" userId="f68d3790911ce96f" providerId="LiveId" clId="{86F04DDF-5AF0-4D97-9E22-80CE063D9CFF}" dt="2023-02-11T09:16:07.745" v="5955" actId="14100"/>
        <pc:sldMkLst>
          <pc:docMk/>
          <pc:sldMk cId="1434679925" sldId="312"/>
        </pc:sldMkLst>
        <pc:spChg chg="mod">
          <ac:chgData name="Shi Yun Foo" userId="f68d3790911ce96f" providerId="LiveId" clId="{86F04DDF-5AF0-4D97-9E22-80CE063D9CFF}" dt="2023-02-11T09:16:07.745" v="5955" actId="14100"/>
          <ac:spMkLst>
            <pc:docMk/>
            <pc:sldMk cId="1434679925" sldId="312"/>
            <ac:spMk id="5" creationId="{1B07C49E-AFFC-EC46-8930-E4D428F5F943}"/>
          </ac:spMkLst>
        </pc:spChg>
        <pc:picChg chg="add mod">
          <ac:chgData name="Shi Yun Foo" userId="f68d3790911ce96f" providerId="LiveId" clId="{86F04DDF-5AF0-4D97-9E22-80CE063D9CFF}" dt="2023-02-11T09:15:43.581" v="5901" actId="14100"/>
          <ac:picMkLst>
            <pc:docMk/>
            <pc:sldMk cId="1434679925" sldId="312"/>
            <ac:picMk id="6" creationId="{72C63128-B853-4302-46D9-08A86EC0A60C}"/>
          </ac:picMkLst>
        </pc:picChg>
      </pc:sldChg>
      <pc:sldChg chg="addSp modSp mod">
        <pc:chgData name="Shi Yun Foo" userId="f68d3790911ce96f" providerId="LiveId" clId="{86F04DDF-5AF0-4D97-9E22-80CE063D9CFF}" dt="2023-02-11T09:25:46.422" v="6070" actId="20577"/>
        <pc:sldMkLst>
          <pc:docMk/>
          <pc:sldMk cId="1756972646" sldId="313"/>
        </pc:sldMkLst>
        <pc:spChg chg="mod">
          <ac:chgData name="Shi Yun Foo" userId="f68d3790911ce96f" providerId="LiveId" clId="{86F04DDF-5AF0-4D97-9E22-80CE063D9CFF}" dt="2023-02-11T09:25:46.422" v="6070" actId="20577"/>
          <ac:spMkLst>
            <pc:docMk/>
            <pc:sldMk cId="1756972646" sldId="313"/>
            <ac:spMk id="5" creationId="{1B07C49E-AFFC-EC46-8930-E4D428F5F943}"/>
          </ac:spMkLst>
        </pc:spChg>
        <pc:picChg chg="add mod">
          <ac:chgData name="Shi Yun Foo" userId="f68d3790911ce96f" providerId="LiveId" clId="{86F04DDF-5AF0-4D97-9E22-80CE063D9CFF}" dt="2023-02-11T09:25:33.424" v="6016" actId="1076"/>
          <ac:picMkLst>
            <pc:docMk/>
            <pc:sldMk cId="1756972646" sldId="313"/>
            <ac:picMk id="6" creationId="{63D5A9A6-AE60-9550-423A-976CCC4E1BBF}"/>
          </ac:picMkLst>
        </pc:picChg>
      </pc:sldChg>
      <pc:sldChg chg="addSp delSp modSp mod">
        <pc:chgData name="Shi Yun Foo" userId="f68d3790911ce96f" providerId="LiveId" clId="{86F04DDF-5AF0-4D97-9E22-80CE063D9CFF}" dt="2023-02-11T09:21:24.153" v="6013" actId="1076"/>
        <pc:sldMkLst>
          <pc:docMk/>
          <pc:sldMk cId="639399535" sldId="314"/>
        </pc:sldMkLst>
        <pc:spChg chg="mod ord">
          <ac:chgData name="Shi Yun Foo" userId="f68d3790911ce96f" providerId="LiveId" clId="{86F04DDF-5AF0-4D97-9E22-80CE063D9CFF}" dt="2023-02-11T09:21:24.153" v="6013" actId="1076"/>
          <ac:spMkLst>
            <pc:docMk/>
            <pc:sldMk cId="639399535" sldId="314"/>
            <ac:spMk id="5" creationId="{1B07C49E-AFFC-EC46-8930-E4D428F5F943}"/>
          </ac:spMkLst>
        </pc:spChg>
        <pc:spChg chg="add">
          <ac:chgData name="Shi Yun Foo" userId="f68d3790911ce96f" providerId="LiveId" clId="{86F04DDF-5AF0-4D97-9E22-80CE063D9CFF}" dt="2023-02-11T09:17:33.460" v="5974" actId="11529"/>
          <ac:spMkLst>
            <pc:docMk/>
            <pc:sldMk cId="639399535" sldId="314"/>
            <ac:spMk id="6" creationId="{B3F8131E-04B9-E4DD-628B-0C95EE82E290}"/>
          </ac:spMkLst>
        </pc:spChg>
        <pc:picChg chg="add del mod">
          <ac:chgData name="Shi Yun Foo" userId="f68d3790911ce96f" providerId="LiveId" clId="{86F04DDF-5AF0-4D97-9E22-80CE063D9CFF}" dt="2023-02-11T09:20:26.621" v="5986" actId="478"/>
          <ac:picMkLst>
            <pc:docMk/>
            <pc:sldMk cId="639399535" sldId="314"/>
            <ac:picMk id="3" creationId="{B3F0DB5B-DE46-7195-7523-8A9897E953F2}"/>
          </ac:picMkLst>
        </pc:picChg>
        <pc:picChg chg="add del mod ord">
          <ac:chgData name="Shi Yun Foo" userId="f68d3790911ce96f" providerId="LiveId" clId="{86F04DDF-5AF0-4D97-9E22-80CE063D9CFF}" dt="2023-02-11T09:20:53.430" v="5994" actId="478"/>
          <ac:picMkLst>
            <pc:docMk/>
            <pc:sldMk cId="639399535" sldId="314"/>
            <ac:picMk id="9" creationId="{0B58B4E8-6E77-0A06-EC73-40627D9184A9}"/>
          </ac:picMkLst>
        </pc:picChg>
        <pc:picChg chg="add mod ord">
          <ac:chgData name="Shi Yun Foo" userId="f68d3790911ce96f" providerId="LiveId" clId="{86F04DDF-5AF0-4D97-9E22-80CE063D9CFF}" dt="2023-02-11T09:21:12.378" v="6001" actId="14100"/>
          <ac:picMkLst>
            <pc:docMk/>
            <pc:sldMk cId="639399535" sldId="314"/>
            <ac:picMk id="11" creationId="{7BB57039-1681-035C-EDAC-A034FAC05413}"/>
          </ac:picMkLst>
        </pc:picChg>
      </pc:sldChg>
      <pc:sldChg chg="addSp modSp mod">
        <pc:chgData name="Shi Yun Foo" userId="f68d3790911ce96f" providerId="LiveId" clId="{86F04DDF-5AF0-4D97-9E22-80CE063D9CFF}" dt="2023-02-11T09:27:16.205" v="6096" actId="1076"/>
        <pc:sldMkLst>
          <pc:docMk/>
          <pc:sldMk cId="3566646398" sldId="315"/>
        </pc:sldMkLst>
        <pc:spChg chg="mod">
          <ac:chgData name="Shi Yun Foo" userId="f68d3790911ce96f" providerId="LiveId" clId="{86F04DDF-5AF0-4D97-9E22-80CE063D9CFF}" dt="2023-02-11T09:27:16.205" v="6096" actId="1076"/>
          <ac:spMkLst>
            <pc:docMk/>
            <pc:sldMk cId="3566646398" sldId="315"/>
            <ac:spMk id="5" creationId="{1B07C49E-AFFC-EC46-8930-E4D428F5F943}"/>
          </ac:spMkLst>
        </pc:spChg>
        <pc:spChg chg="add mod">
          <ac:chgData name="Shi Yun Foo" userId="f68d3790911ce96f" providerId="LiveId" clId="{86F04DDF-5AF0-4D97-9E22-80CE063D9CFF}" dt="2023-02-11T09:27:11.221" v="6095" actId="14100"/>
          <ac:spMkLst>
            <pc:docMk/>
            <pc:sldMk cId="3566646398" sldId="315"/>
            <ac:spMk id="7" creationId="{652BEEB0-49C2-6512-04A1-B731B9C0825C}"/>
          </ac:spMkLst>
        </pc:spChg>
        <pc:picChg chg="add mod ord">
          <ac:chgData name="Shi Yun Foo" userId="f68d3790911ce96f" providerId="LiveId" clId="{86F04DDF-5AF0-4D97-9E22-80CE063D9CFF}" dt="2023-02-11T09:26:18.961" v="6077" actId="171"/>
          <ac:picMkLst>
            <pc:docMk/>
            <pc:sldMk cId="3566646398" sldId="315"/>
            <ac:picMk id="6" creationId="{5ADDD6C8-D38A-470D-6EEE-D56B2B6B3823}"/>
          </ac:picMkLst>
        </pc:picChg>
      </pc:sldChg>
      <pc:sldChg chg="addSp delSp modSp mod">
        <pc:chgData name="Shi Yun Foo" userId="f68d3790911ce96f" providerId="LiveId" clId="{86F04DDF-5AF0-4D97-9E22-80CE063D9CFF}" dt="2023-02-11T09:30:51.901" v="6147" actId="27636"/>
        <pc:sldMkLst>
          <pc:docMk/>
          <pc:sldMk cId="1398439132" sldId="316"/>
        </pc:sldMkLst>
        <pc:spChg chg="mod">
          <ac:chgData name="Shi Yun Foo" userId="f68d3790911ce96f" providerId="LiveId" clId="{86F04DDF-5AF0-4D97-9E22-80CE063D9CFF}" dt="2023-02-11T09:30:51.901" v="6147" actId="27636"/>
          <ac:spMkLst>
            <pc:docMk/>
            <pc:sldMk cId="1398439132" sldId="316"/>
            <ac:spMk id="5" creationId="{1B07C49E-AFFC-EC46-8930-E4D428F5F943}"/>
          </ac:spMkLst>
        </pc:spChg>
        <pc:picChg chg="add del mod">
          <ac:chgData name="Shi Yun Foo" userId="f68d3790911ce96f" providerId="LiveId" clId="{86F04DDF-5AF0-4D97-9E22-80CE063D9CFF}" dt="2023-02-11T09:30:24.209" v="6127" actId="478"/>
          <ac:picMkLst>
            <pc:docMk/>
            <pc:sldMk cId="1398439132" sldId="316"/>
            <ac:picMk id="6" creationId="{B4EB0D5D-6325-BFCF-7C2F-406234ACBB6F}"/>
          </ac:picMkLst>
        </pc:picChg>
        <pc:picChg chg="add mod">
          <ac:chgData name="Shi Yun Foo" userId="f68d3790911ce96f" providerId="LiveId" clId="{86F04DDF-5AF0-4D97-9E22-80CE063D9CFF}" dt="2023-02-11T09:30:29.956" v="6130" actId="1076"/>
          <ac:picMkLst>
            <pc:docMk/>
            <pc:sldMk cId="1398439132" sldId="316"/>
            <ac:picMk id="8" creationId="{8322752E-0E26-A227-1326-ACC0ADB3DB99}"/>
          </ac:picMkLst>
        </pc:picChg>
      </pc:sldChg>
      <pc:sldChg chg="addSp modSp mod">
        <pc:chgData name="Shi Yun Foo" userId="f68d3790911ce96f" providerId="LiveId" clId="{86F04DDF-5AF0-4D97-9E22-80CE063D9CFF}" dt="2023-02-11T09:33:57.386" v="6466" actId="20577"/>
        <pc:sldMkLst>
          <pc:docMk/>
          <pc:sldMk cId="3975168428" sldId="317"/>
        </pc:sldMkLst>
        <pc:spChg chg="mod">
          <ac:chgData name="Shi Yun Foo" userId="f68d3790911ce96f" providerId="LiveId" clId="{86F04DDF-5AF0-4D97-9E22-80CE063D9CFF}" dt="2023-02-11T09:33:57.386" v="6466" actId="20577"/>
          <ac:spMkLst>
            <pc:docMk/>
            <pc:sldMk cId="3975168428" sldId="317"/>
            <ac:spMk id="5" creationId="{1B07C49E-AFFC-EC46-8930-E4D428F5F943}"/>
          </ac:spMkLst>
        </pc:spChg>
        <pc:picChg chg="add mod">
          <ac:chgData name="Shi Yun Foo" userId="f68d3790911ce96f" providerId="LiveId" clId="{86F04DDF-5AF0-4D97-9E22-80CE063D9CFF}" dt="2023-02-11T09:31:56.406" v="6151" actId="14100"/>
          <ac:picMkLst>
            <pc:docMk/>
            <pc:sldMk cId="3975168428" sldId="317"/>
            <ac:picMk id="6" creationId="{813554AD-F382-0D9A-3702-4E357FC94D49}"/>
          </ac:picMkLst>
        </pc:picChg>
      </pc:sldChg>
      <pc:sldChg chg="addSp delSp modSp mod">
        <pc:chgData name="Shi Yun Foo" userId="f68d3790911ce96f" providerId="LiveId" clId="{86F04DDF-5AF0-4D97-9E22-80CE063D9CFF}" dt="2023-02-11T09:52:18.153" v="6832" actId="20577"/>
        <pc:sldMkLst>
          <pc:docMk/>
          <pc:sldMk cId="239597884" sldId="318"/>
        </pc:sldMkLst>
        <pc:spChg chg="del mod">
          <ac:chgData name="Shi Yun Foo" userId="f68d3790911ce96f" providerId="LiveId" clId="{86F04DDF-5AF0-4D97-9E22-80CE063D9CFF}" dt="2023-02-11T09:42:34.443" v="6573" actId="478"/>
          <ac:spMkLst>
            <pc:docMk/>
            <pc:sldMk cId="239597884" sldId="318"/>
            <ac:spMk id="5" creationId="{85D9F803-CDBC-C74C-AF1B-2B5937D1C241}"/>
          </ac:spMkLst>
        </pc:spChg>
        <pc:spChg chg="mod">
          <ac:chgData name="Shi Yun Foo" userId="f68d3790911ce96f" providerId="LiveId" clId="{86F04DDF-5AF0-4D97-9E22-80CE063D9CFF}" dt="2023-02-11T09:42:49.516" v="6615" actId="20577"/>
          <ac:spMkLst>
            <pc:docMk/>
            <pc:sldMk cId="239597884" sldId="318"/>
            <ac:spMk id="8" creationId="{2E0ECA32-E146-40DA-85CD-9677244BC3EC}"/>
          </ac:spMkLst>
        </pc:spChg>
        <pc:spChg chg="add mod">
          <ac:chgData name="Shi Yun Foo" userId="f68d3790911ce96f" providerId="LiveId" clId="{86F04DDF-5AF0-4D97-9E22-80CE063D9CFF}" dt="2023-02-11T09:52:18.153" v="6832" actId="20577"/>
          <ac:spMkLst>
            <pc:docMk/>
            <pc:sldMk cId="239597884" sldId="318"/>
            <ac:spMk id="13" creationId="{8BFEE91B-4F43-0FA4-3C7C-D03DB59DE885}"/>
          </ac:spMkLst>
        </pc:spChg>
        <pc:picChg chg="add mod">
          <ac:chgData name="Shi Yun Foo" userId="f68d3790911ce96f" providerId="LiveId" clId="{86F04DDF-5AF0-4D97-9E22-80CE063D9CFF}" dt="2023-02-11T09:43:00.860" v="6616" actId="1076"/>
          <ac:picMkLst>
            <pc:docMk/>
            <pc:sldMk cId="239597884" sldId="318"/>
            <ac:picMk id="4" creationId="{DEC998F4-4FC9-12EB-28D6-3F9247CD80E1}"/>
          </ac:picMkLst>
        </pc:picChg>
        <pc:picChg chg="add mod">
          <ac:chgData name="Shi Yun Foo" userId="f68d3790911ce96f" providerId="LiveId" clId="{86F04DDF-5AF0-4D97-9E22-80CE063D9CFF}" dt="2023-02-11T09:43:08.260" v="6619" actId="14100"/>
          <ac:picMkLst>
            <pc:docMk/>
            <pc:sldMk cId="239597884" sldId="318"/>
            <ac:picMk id="7" creationId="{E7177FE9-663B-B124-6342-C96ABFDB41D1}"/>
          </ac:picMkLst>
        </pc:picChg>
        <pc:picChg chg="add del mod">
          <ac:chgData name="Shi Yun Foo" userId="f68d3790911ce96f" providerId="LiveId" clId="{86F04DDF-5AF0-4D97-9E22-80CE063D9CFF}" dt="2023-02-11T09:48:07.376" v="6706" actId="478"/>
          <ac:picMkLst>
            <pc:docMk/>
            <pc:sldMk cId="239597884" sldId="318"/>
            <ac:picMk id="10" creationId="{67CC06D0-6C48-2D3F-7EB0-FC56D6CAF7DC}"/>
          </ac:picMkLst>
        </pc:picChg>
        <pc:picChg chg="add del mod">
          <ac:chgData name="Shi Yun Foo" userId="f68d3790911ce96f" providerId="LiveId" clId="{86F04DDF-5AF0-4D97-9E22-80CE063D9CFF}" dt="2023-02-11T09:48:31.104" v="6710" actId="478"/>
          <ac:picMkLst>
            <pc:docMk/>
            <pc:sldMk cId="239597884" sldId="318"/>
            <ac:picMk id="12" creationId="{8AE63699-F554-0301-A43F-6C7B31529670}"/>
          </ac:picMkLst>
        </pc:picChg>
        <pc:picChg chg="add mod">
          <ac:chgData name="Shi Yun Foo" userId="f68d3790911ce96f" providerId="LiveId" clId="{86F04DDF-5AF0-4D97-9E22-80CE063D9CFF}" dt="2023-02-11T09:48:48.871" v="6721" actId="14100"/>
          <ac:picMkLst>
            <pc:docMk/>
            <pc:sldMk cId="239597884" sldId="318"/>
            <ac:picMk id="15" creationId="{8A81A166-1F95-8D46-2D34-ADB2BF9F9B30}"/>
          </ac:picMkLst>
        </pc:picChg>
        <pc:picChg chg="add mod">
          <ac:chgData name="Shi Yun Foo" userId="f68d3790911ce96f" providerId="LiveId" clId="{86F04DDF-5AF0-4D97-9E22-80CE063D9CFF}" dt="2023-02-11T09:48:51.242" v="6722" actId="14100"/>
          <ac:picMkLst>
            <pc:docMk/>
            <pc:sldMk cId="239597884" sldId="318"/>
            <ac:picMk id="17" creationId="{3036B101-53A6-E3BB-7D52-D9D4584DC8AC}"/>
          </ac:picMkLst>
        </pc:picChg>
      </pc:sldChg>
      <pc:sldChg chg="addSp delSp modSp mod">
        <pc:chgData name="Shi Yun Foo" userId="f68d3790911ce96f" providerId="LiveId" clId="{86F04DDF-5AF0-4D97-9E22-80CE063D9CFF}" dt="2023-02-11T09:53:49.715" v="6963" actId="1076"/>
        <pc:sldMkLst>
          <pc:docMk/>
          <pc:sldMk cId="232499080" sldId="319"/>
        </pc:sldMkLst>
        <pc:spChg chg="add del mod">
          <ac:chgData name="Shi Yun Foo" userId="f68d3790911ce96f" providerId="LiveId" clId="{86F04DDF-5AF0-4D97-9E22-80CE063D9CFF}" dt="2023-02-11T09:52:29.563" v="6839" actId="20577"/>
          <ac:spMkLst>
            <pc:docMk/>
            <pc:sldMk cId="232499080" sldId="319"/>
            <ac:spMk id="5" creationId="{85D9F803-CDBC-C74C-AF1B-2B5937D1C241}"/>
          </ac:spMkLst>
        </pc:spChg>
        <pc:spChg chg="mod">
          <ac:chgData name="Shi Yun Foo" userId="f68d3790911ce96f" providerId="LiveId" clId="{86F04DDF-5AF0-4D97-9E22-80CE063D9CFF}" dt="2023-02-11T09:53:44.608" v="6962" actId="20577"/>
          <ac:spMkLst>
            <pc:docMk/>
            <pc:sldMk cId="232499080" sldId="319"/>
            <ac:spMk id="8" creationId="{34C97452-C78A-4701-B8AB-ABFE63D5BEDE}"/>
          </ac:spMkLst>
        </pc:spChg>
        <pc:picChg chg="add mod">
          <ac:chgData name="Shi Yun Foo" userId="f68d3790911ce96f" providerId="LiveId" clId="{86F04DDF-5AF0-4D97-9E22-80CE063D9CFF}" dt="2023-02-11T09:50:52.720" v="6731" actId="1076"/>
          <ac:picMkLst>
            <pc:docMk/>
            <pc:sldMk cId="232499080" sldId="319"/>
            <ac:picMk id="4" creationId="{2CEE7B9D-090D-8EF8-FBB7-B58518BCB025}"/>
          </ac:picMkLst>
        </pc:picChg>
        <pc:picChg chg="add mod">
          <ac:chgData name="Shi Yun Foo" userId="f68d3790911ce96f" providerId="LiveId" clId="{86F04DDF-5AF0-4D97-9E22-80CE063D9CFF}" dt="2023-02-11T09:53:49.715" v="6963" actId="1076"/>
          <ac:picMkLst>
            <pc:docMk/>
            <pc:sldMk cId="232499080" sldId="319"/>
            <ac:picMk id="7" creationId="{DFF8E96A-F3FF-A1EF-2332-471221D5DE18}"/>
          </ac:picMkLst>
        </pc:picChg>
      </pc:sldChg>
      <pc:sldChg chg="addSp delSp modSp mod">
        <pc:chgData name="Shi Yun Foo" userId="f68d3790911ce96f" providerId="LiveId" clId="{86F04DDF-5AF0-4D97-9E22-80CE063D9CFF}" dt="2023-02-11T13:24:14.248" v="7963" actId="14100"/>
        <pc:sldMkLst>
          <pc:docMk/>
          <pc:sldMk cId="3645034231" sldId="320"/>
        </pc:sldMkLst>
        <pc:spChg chg="add del">
          <ac:chgData name="Shi Yun Foo" userId="f68d3790911ce96f" providerId="LiveId" clId="{86F04DDF-5AF0-4D97-9E22-80CE063D9CFF}" dt="2023-02-11T13:21:55.387" v="7742" actId="478"/>
          <ac:spMkLst>
            <pc:docMk/>
            <pc:sldMk cId="3645034231" sldId="320"/>
            <ac:spMk id="5" creationId="{1B07C49E-AFFC-EC46-8930-E4D428F5F943}"/>
          </ac:spMkLst>
        </pc:spChg>
        <pc:spChg chg="add mod">
          <ac:chgData name="Shi Yun Foo" userId="f68d3790911ce96f" providerId="LiveId" clId="{86F04DDF-5AF0-4D97-9E22-80CE063D9CFF}" dt="2023-02-11T13:22:31.518" v="7822" actId="1035"/>
          <ac:spMkLst>
            <pc:docMk/>
            <pc:sldMk cId="3645034231" sldId="320"/>
            <ac:spMk id="6" creationId="{7E37B816-A120-D4B1-691F-2D0D7C08AE9A}"/>
          </ac:spMkLst>
        </pc:spChg>
        <pc:spChg chg="add mod">
          <ac:chgData name="Shi Yun Foo" userId="f68d3790911ce96f" providerId="LiveId" clId="{86F04DDF-5AF0-4D97-9E22-80CE063D9CFF}" dt="2023-02-11T13:24:14.248" v="7963" actId="14100"/>
          <ac:spMkLst>
            <pc:docMk/>
            <pc:sldMk cId="3645034231" sldId="320"/>
            <ac:spMk id="7" creationId="{A611E5D4-5C1F-3E06-9485-C6C206038BDB}"/>
          </ac:spMkLst>
        </pc:spChg>
        <pc:picChg chg="add mod">
          <ac:chgData name="Shi Yun Foo" userId="f68d3790911ce96f" providerId="LiveId" clId="{86F04DDF-5AF0-4D97-9E22-80CE063D9CFF}" dt="2023-02-11T13:21:59.014" v="7744" actId="1076"/>
          <ac:picMkLst>
            <pc:docMk/>
            <pc:sldMk cId="3645034231" sldId="320"/>
            <ac:picMk id="3" creationId="{C284C7BF-22FE-BDBE-89C8-28B68CC0986C}"/>
          </ac:picMkLst>
        </pc:picChg>
      </pc:sldChg>
      <pc:sldChg chg="addSp modSp mod">
        <pc:chgData name="Shi Yun Foo" userId="f68d3790911ce96f" providerId="LiveId" clId="{86F04DDF-5AF0-4D97-9E22-80CE063D9CFF}" dt="2023-02-11T10:01:34.317" v="7236" actId="20577"/>
        <pc:sldMkLst>
          <pc:docMk/>
          <pc:sldMk cId="700132931" sldId="322"/>
        </pc:sldMkLst>
        <pc:spChg chg="mod">
          <ac:chgData name="Shi Yun Foo" userId="f68d3790911ce96f" providerId="LiveId" clId="{86F04DDF-5AF0-4D97-9E22-80CE063D9CFF}" dt="2023-02-11T10:01:19.377" v="7211" actId="20577"/>
          <ac:spMkLst>
            <pc:docMk/>
            <pc:sldMk cId="700132931" sldId="322"/>
            <ac:spMk id="5" creationId="{85D9F803-CDBC-C74C-AF1B-2B5937D1C241}"/>
          </ac:spMkLst>
        </pc:spChg>
        <pc:spChg chg="mod">
          <ac:chgData name="Shi Yun Foo" userId="f68d3790911ce96f" providerId="LiveId" clId="{86F04DDF-5AF0-4D97-9E22-80CE063D9CFF}" dt="2023-02-11T10:01:34.317" v="7236" actId="20577"/>
          <ac:spMkLst>
            <pc:docMk/>
            <pc:sldMk cId="700132931" sldId="322"/>
            <ac:spMk id="8" creationId="{9456A072-47A6-4424-9ABE-F398119040DD}"/>
          </ac:spMkLst>
        </pc:spChg>
        <pc:picChg chg="add mod">
          <ac:chgData name="Shi Yun Foo" userId="f68d3790911ce96f" providerId="LiveId" clId="{86F04DDF-5AF0-4D97-9E22-80CE063D9CFF}" dt="2023-02-11T09:58:29.180" v="6967" actId="1076"/>
          <ac:picMkLst>
            <pc:docMk/>
            <pc:sldMk cId="700132931" sldId="322"/>
            <ac:picMk id="4" creationId="{513761F5-2E37-5719-D666-C61F25CB2124}"/>
          </ac:picMkLst>
        </pc:picChg>
      </pc:sldChg>
      <pc:sldChg chg="addSp delSp modSp mod">
        <pc:chgData name="Shi Yun Foo" userId="f68d3790911ce96f" providerId="LiveId" clId="{86F04DDF-5AF0-4D97-9E22-80CE063D9CFF}" dt="2023-02-11T13:31:33.883" v="8032" actId="20577"/>
        <pc:sldMkLst>
          <pc:docMk/>
          <pc:sldMk cId="1866160706" sldId="323"/>
        </pc:sldMkLst>
        <pc:spChg chg="del">
          <ac:chgData name="Shi Yun Foo" userId="f68d3790911ce96f" providerId="LiveId" clId="{86F04DDF-5AF0-4D97-9E22-80CE063D9CFF}" dt="2023-02-11T09:59:49.851" v="7091" actId="478"/>
          <ac:spMkLst>
            <pc:docMk/>
            <pc:sldMk cId="1866160706" sldId="323"/>
            <ac:spMk id="5" creationId="{85D9F803-CDBC-C74C-AF1B-2B5937D1C241}"/>
          </ac:spMkLst>
        </pc:spChg>
        <pc:spChg chg="add mod">
          <ac:chgData name="Shi Yun Foo" userId="f68d3790911ce96f" providerId="LiveId" clId="{86F04DDF-5AF0-4D97-9E22-80CE063D9CFF}" dt="2023-02-11T10:01:50.253" v="7238" actId="1076"/>
          <ac:spMkLst>
            <pc:docMk/>
            <pc:sldMk cId="1866160706" sldId="323"/>
            <ac:spMk id="6" creationId="{C8FB4E93-4A91-2109-5D76-7E23D18238E5}"/>
          </ac:spMkLst>
        </pc:spChg>
        <pc:spChg chg="mod">
          <ac:chgData name="Shi Yun Foo" userId="f68d3790911ce96f" providerId="LiveId" clId="{86F04DDF-5AF0-4D97-9E22-80CE063D9CFF}" dt="2023-02-11T13:31:33.883" v="8032" actId="20577"/>
          <ac:spMkLst>
            <pc:docMk/>
            <pc:sldMk cId="1866160706" sldId="323"/>
            <ac:spMk id="8" creationId="{4EF94599-779E-457E-B57B-6063EBF7A840}"/>
          </ac:spMkLst>
        </pc:spChg>
        <pc:picChg chg="add mod modCrop">
          <ac:chgData name="Shi Yun Foo" userId="f68d3790911ce96f" providerId="LiveId" clId="{86F04DDF-5AF0-4D97-9E22-80CE063D9CFF}" dt="2023-02-11T10:00:23.338" v="7095" actId="1076"/>
          <ac:picMkLst>
            <pc:docMk/>
            <pc:sldMk cId="1866160706" sldId="323"/>
            <ac:picMk id="4" creationId="{F481904E-44C5-3738-BA0D-D07A6F8BC980}"/>
          </ac:picMkLst>
        </pc:picChg>
      </pc:sldChg>
      <pc:sldChg chg="addSp delSp modSp mod">
        <pc:chgData name="Shi Yun Foo" userId="f68d3790911ce96f" providerId="LiveId" clId="{86F04DDF-5AF0-4D97-9E22-80CE063D9CFF}" dt="2023-02-11T13:35:15.507" v="8303" actId="1076"/>
        <pc:sldMkLst>
          <pc:docMk/>
          <pc:sldMk cId="252359608" sldId="324"/>
        </pc:sldMkLst>
        <pc:spChg chg="del">
          <ac:chgData name="Shi Yun Foo" userId="f68d3790911ce96f" providerId="LiveId" clId="{86F04DDF-5AF0-4D97-9E22-80CE063D9CFF}" dt="2023-02-11T10:03:37.734" v="7239" actId="478"/>
          <ac:spMkLst>
            <pc:docMk/>
            <pc:sldMk cId="252359608" sldId="324"/>
            <ac:spMk id="5" creationId="{85D9F803-CDBC-C74C-AF1B-2B5937D1C241}"/>
          </ac:spMkLst>
        </pc:spChg>
        <pc:spChg chg="add mod">
          <ac:chgData name="Shi Yun Foo" userId="f68d3790911ce96f" providerId="LiveId" clId="{86F04DDF-5AF0-4D97-9E22-80CE063D9CFF}" dt="2023-02-11T10:06:12.377" v="7286" actId="1076"/>
          <ac:spMkLst>
            <pc:docMk/>
            <pc:sldMk cId="252359608" sldId="324"/>
            <ac:spMk id="8" creationId="{C273BC75-5C98-F96E-8790-282EB891CEE3}"/>
          </ac:spMkLst>
        </pc:spChg>
        <pc:spChg chg="add mod">
          <ac:chgData name="Shi Yun Foo" userId="f68d3790911ce96f" providerId="LiveId" clId="{86F04DDF-5AF0-4D97-9E22-80CE063D9CFF}" dt="2023-02-11T10:06:21.310" v="7288" actId="1076"/>
          <ac:spMkLst>
            <pc:docMk/>
            <pc:sldMk cId="252359608" sldId="324"/>
            <ac:spMk id="9" creationId="{ED251B3B-BFE1-E919-6E55-65D9E09B3258}"/>
          </ac:spMkLst>
        </pc:spChg>
        <pc:spChg chg="add mod">
          <ac:chgData name="Shi Yun Foo" userId="f68d3790911ce96f" providerId="LiveId" clId="{86F04DDF-5AF0-4D97-9E22-80CE063D9CFF}" dt="2023-02-11T13:35:15.507" v="8303" actId="1076"/>
          <ac:spMkLst>
            <pc:docMk/>
            <pc:sldMk cId="252359608" sldId="324"/>
            <ac:spMk id="10" creationId="{849708D6-A915-6026-27A6-D47398D1072A}"/>
          </ac:spMkLst>
        </pc:spChg>
        <pc:spChg chg="add mod">
          <ac:chgData name="Shi Yun Foo" userId="f68d3790911ce96f" providerId="LiveId" clId="{86F04DDF-5AF0-4D97-9E22-80CE063D9CFF}" dt="2023-02-11T13:18:13.301" v="7602" actId="1035"/>
          <ac:spMkLst>
            <pc:docMk/>
            <pc:sldMk cId="252359608" sldId="324"/>
            <ac:spMk id="11" creationId="{323F3422-B9D2-27DD-4395-431C59C70A62}"/>
          </ac:spMkLst>
        </pc:spChg>
        <pc:spChg chg="mod">
          <ac:chgData name="Shi Yun Foo" userId="f68d3790911ce96f" providerId="LiveId" clId="{86F04DDF-5AF0-4D97-9E22-80CE063D9CFF}" dt="2023-02-11T13:32:28.888" v="8125" actId="27636"/>
          <ac:spMkLst>
            <pc:docMk/>
            <pc:sldMk cId="252359608" sldId="324"/>
            <ac:spMk id="12" creationId="{4D271BF5-BAA1-4CEB-A575-76A097FABBBA}"/>
          </ac:spMkLst>
        </pc:spChg>
        <pc:spChg chg="add mod">
          <ac:chgData name="Shi Yun Foo" userId="f68d3790911ce96f" providerId="LiveId" clId="{86F04DDF-5AF0-4D97-9E22-80CE063D9CFF}" dt="2023-02-11T13:18:27.730" v="7607" actId="1037"/>
          <ac:spMkLst>
            <pc:docMk/>
            <pc:sldMk cId="252359608" sldId="324"/>
            <ac:spMk id="13" creationId="{6063C7A7-FC98-77D0-78A6-9B033A39696E}"/>
          </ac:spMkLst>
        </pc:spChg>
        <pc:picChg chg="add mod">
          <ac:chgData name="Shi Yun Foo" userId="f68d3790911ce96f" providerId="LiveId" clId="{86F04DDF-5AF0-4D97-9E22-80CE063D9CFF}" dt="2023-02-11T10:04:49.018" v="7241" actId="1076"/>
          <ac:picMkLst>
            <pc:docMk/>
            <pc:sldMk cId="252359608" sldId="324"/>
            <ac:picMk id="4" creationId="{AD9C4D53-3F74-831D-0CE0-CF4704AC5106}"/>
          </ac:picMkLst>
        </pc:picChg>
        <pc:picChg chg="add mod">
          <ac:chgData name="Shi Yun Foo" userId="f68d3790911ce96f" providerId="LiveId" clId="{86F04DDF-5AF0-4D97-9E22-80CE063D9CFF}" dt="2023-02-11T10:05:15.811" v="7243" actId="1076"/>
          <ac:picMkLst>
            <pc:docMk/>
            <pc:sldMk cId="252359608" sldId="324"/>
            <ac:picMk id="7" creationId="{1ABD6F63-982F-2B91-D077-60A9A7977017}"/>
          </ac:picMkLst>
        </pc:picChg>
      </pc:sldChg>
      <pc:sldChg chg="modSp mod">
        <pc:chgData name="Shi Yun Foo" userId="f68d3790911ce96f" providerId="LiveId" clId="{86F04DDF-5AF0-4D97-9E22-80CE063D9CFF}" dt="2023-02-11T13:52:22.317" v="8381" actId="20577"/>
        <pc:sldMkLst>
          <pc:docMk/>
          <pc:sldMk cId="1277611629" sldId="327"/>
        </pc:sldMkLst>
        <pc:spChg chg="mod">
          <ac:chgData name="Shi Yun Foo" userId="f68d3790911ce96f" providerId="LiveId" clId="{86F04DDF-5AF0-4D97-9E22-80CE063D9CFF}" dt="2023-02-11T13:52:22.317" v="8381" actId="20577"/>
          <ac:spMkLst>
            <pc:docMk/>
            <pc:sldMk cId="1277611629" sldId="327"/>
            <ac:spMk id="6" creationId="{2C36AF9D-A911-994B-90EA-013D4CDA5604}"/>
          </ac:spMkLst>
        </pc:spChg>
      </pc:sldChg>
      <pc:sldChg chg="modSp mod">
        <pc:chgData name="Shi Yun Foo" userId="f68d3790911ce96f" providerId="LiveId" clId="{86F04DDF-5AF0-4D97-9E22-80CE063D9CFF}" dt="2023-02-11T13:24:51.721" v="7966" actId="5793"/>
        <pc:sldMkLst>
          <pc:docMk/>
          <pc:sldMk cId="2560061391" sldId="332"/>
        </pc:sldMkLst>
        <pc:spChg chg="mod">
          <ac:chgData name="Shi Yun Foo" userId="f68d3790911ce96f" providerId="LiveId" clId="{86F04DDF-5AF0-4D97-9E22-80CE063D9CFF}" dt="2023-02-11T13:24:51.721" v="7966" actId="5793"/>
          <ac:spMkLst>
            <pc:docMk/>
            <pc:sldMk cId="2560061391" sldId="332"/>
            <ac:spMk id="5" creationId="{8E999A1B-8752-489F-A63B-EA2F60186B52}"/>
          </ac:spMkLst>
        </pc:spChg>
      </pc:sldChg>
      <pc:sldChg chg="addSp delSp modSp new del mod">
        <pc:chgData name="Shi Yun Foo" userId="f68d3790911ce96f" providerId="LiveId" clId="{86F04DDF-5AF0-4D97-9E22-80CE063D9CFF}" dt="2023-02-11T08:28:56.244" v="4100" actId="47"/>
        <pc:sldMkLst>
          <pc:docMk/>
          <pc:sldMk cId="588517806" sldId="333"/>
        </pc:sldMkLst>
        <pc:spChg chg="del">
          <ac:chgData name="Shi Yun Foo" userId="f68d3790911ce96f" providerId="LiveId" clId="{86F04DDF-5AF0-4D97-9E22-80CE063D9CFF}" dt="2023-02-11T07:58:38.830" v="3249" actId="478"/>
          <ac:spMkLst>
            <pc:docMk/>
            <pc:sldMk cId="588517806" sldId="333"/>
            <ac:spMk id="2" creationId="{2B8973FE-6DE6-D442-433E-BFE22478F9C7}"/>
          </ac:spMkLst>
        </pc:spChg>
        <pc:spChg chg="del">
          <ac:chgData name="Shi Yun Foo" userId="f68d3790911ce96f" providerId="LiveId" clId="{86F04DDF-5AF0-4D97-9E22-80CE063D9CFF}" dt="2023-02-11T07:58:40.217" v="3250" actId="478"/>
          <ac:spMkLst>
            <pc:docMk/>
            <pc:sldMk cId="588517806" sldId="333"/>
            <ac:spMk id="3" creationId="{20072BD1-04B5-451E-6B91-3F4880008C1D}"/>
          </ac:spMkLst>
        </pc:spChg>
        <pc:spChg chg="add mod">
          <ac:chgData name="Shi Yun Foo" userId="f68d3790911ce96f" providerId="LiveId" clId="{86F04DDF-5AF0-4D97-9E22-80CE063D9CFF}" dt="2023-02-11T07:59:25.345" v="3289" actId="20577"/>
          <ac:spMkLst>
            <pc:docMk/>
            <pc:sldMk cId="588517806" sldId="333"/>
            <ac:spMk id="4" creationId="{A7A123D1-FCB0-6716-5D30-68191BFD1E05}"/>
          </ac:spMkLst>
        </pc:spChg>
        <pc:spChg chg="add mod">
          <ac:chgData name="Shi Yun Foo" userId="f68d3790911ce96f" providerId="LiveId" clId="{86F04DDF-5AF0-4D97-9E22-80CE063D9CFF}" dt="2023-02-11T08:00:25.755" v="3340" actId="20577"/>
          <ac:spMkLst>
            <pc:docMk/>
            <pc:sldMk cId="588517806" sldId="333"/>
            <ac:spMk id="5" creationId="{EB0A0056-C75B-EE07-AA1C-D86F20AADA39}"/>
          </ac:spMkLst>
        </pc:spChg>
        <pc:spChg chg="add mod">
          <ac:chgData name="Shi Yun Foo" userId="f68d3790911ce96f" providerId="LiveId" clId="{86F04DDF-5AF0-4D97-9E22-80CE063D9CFF}" dt="2023-02-11T08:01:33.408" v="3437" actId="20577"/>
          <ac:spMkLst>
            <pc:docMk/>
            <pc:sldMk cId="588517806" sldId="333"/>
            <ac:spMk id="6" creationId="{020F23B2-F0E7-2B01-101C-6DB5DEA7C6C0}"/>
          </ac:spMkLst>
        </pc:spChg>
        <pc:spChg chg="add mod">
          <ac:chgData name="Shi Yun Foo" userId="f68d3790911ce96f" providerId="LiveId" clId="{86F04DDF-5AF0-4D97-9E22-80CE063D9CFF}" dt="2023-02-11T08:24:58.793" v="4029" actId="20577"/>
          <ac:spMkLst>
            <pc:docMk/>
            <pc:sldMk cId="588517806" sldId="333"/>
            <ac:spMk id="9" creationId="{06A72880-3A50-331B-8938-A99D62E29D32}"/>
          </ac:spMkLst>
        </pc:spChg>
        <pc:spChg chg="add mod">
          <ac:chgData name="Shi Yun Foo" userId="f68d3790911ce96f" providerId="LiveId" clId="{86F04DDF-5AF0-4D97-9E22-80CE063D9CFF}" dt="2023-02-11T08:20:14.732" v="3786" actId="20577"/>
          <ac:spMkLst>
            <pc:docMk/>
            <pc:sldMk cId="588517806" sldId="333"/>
            <ac:spMk id="11" creationId="{43C2CF25-27CF-BBCE-E3DA-DE53BDF9F1DE}"/>
          </ac:spMkLst>
        </pc:spChg>
        <pc:spChg chg="add mod">
          <ac:chgData name="Shi Yun Foo" userId="f68d3790911ce96f" providerId="LiveId" clId="{86F04DDF-5AF0-4D97-9E22-80CE063D9CFF}" dt="2023-02-11T08:21:14.659" v="3850" actId="20577"/>
          <ac:spMkLst>
            <pc:docMk/>
            <pc:sldMk cId="588517806" sldId="333"/>
            <ac:spMk id="13" creationId="{FFD11BEF-3B27-2549-3E9D-D62AC3F7F0F9}"/>
          </ac:spMkLst>
        </pc:spChg>
        <pc:spChg chg="add mod">
          <ac:chgData name="Shi Yun Foo" userId="f68d3790911ce96f" providerId="LiveId" clId="{86F04DDF-5AF0-4D97-9E22-80CE063D9CFF}" dt="2023-02-11T08:25:55.670" v="4048" actId="20577"/>
          <ac:spMkLst>
            <pc:docMk/>
            <pc:sldMk cId="588517806" sldId="333"/>
            <ac:spMk id="15" creationId="{978CBBEF-5920-091A-974C-C551D7699F22}"/>
          </ac:spMkLst>
        </pc:spChg>
        <pc:cxnChg chg="add mod">
          <ac:chgData name="Shi Yun Foo" userId="f68d3790911ce96f" providerId="LiveId" clId="{86F04DDF-5AF0-4D97-9E22-80CE063D9CFF}" dt="2023-02-11T07:58:43.734" v="3251" actId="1076"/>
          <ac:cxnSpMkLst>
            <pc:docMk/>
            <pc:sldMk cId="588517806" sldId="333"/>
            <ac:cxnSpMk id="7" creationId="{08442E59-52B0-C204-F3B0-D137ACB909F5}"/>
          </ac:cxnSpMkLst>
        </pc:cxnChg>
        <pc:cxnChg chg="add mod">
          <ac:chgData name="Shi Yun Foo" userId="f68d3790911ce96f" providerId="LiveId" clId="{86F04DDF-5AF0-4D97-9E22-80CE063D9CFF}" dt="2023-02-11T07:58:43.734" v="3251" actId="1076"/>
          <ac:cxnSpMkLst>
            <pc:docMk/>
            <pc:sldMk cId="588517806" sldId="333"/>
            <ac:cxnSpMk id="8" creationId="{52C45769-662F-2E47-3898-237B917BC3E2}"/>
          </ac:cxnSpMkLst>
        </pc:cxnChg>
        <pc:cxnChg chg="add mod">
          <ac:chgData name="Shi Yun Foo" userId="f68d3790911ce96f" providerId="LiveId" clId="{86F04DDF-5AF0-4D97-9E22-80CE063D9CFF}" dt="2023-02-11T07:58:43.734" v="3251" actId="1076"/>
          <ac:cxnSpMkLst>
            <pc:docMk/>
            <pc:sldMk cId="588517806" sldId="333"/>
            <ac:cxnSpMk id="10" creationId="{8BECCF35-BE63-E7F3-E432-C1261CB26925}"/>
          </ac:cxnSpMkLst>
        </pc:cxnChg>
        <pc:cxnChg chg="add mod">
          <ac:chgData name="Shi Yun Foo" userId="f68d3790911ce96f" providerId="LiveId" clId="{86F04DDF-5AF0-4D97-9E22-80CE063D9CFF}" dt="2023-02-11T08:17:38.397" v="3698" actId="1035"/>
          <ac:cxnSpMkLst>
            <pc:docMk/>
            <pc:sldMk cId="588517806" sldId="333"/>
            <ac:cxnSpMk id="12" creationId="{F62FA2C0-FBDF-43EB-2013-7A9E835957D8}"/>
          </ac:cxnSpMkLst>
        </pc:cxnChg>
        <pc:cxnChg chg="add mod">
          <ac:chgData name="Shi Yun Foo" userId="f68d3790911ce96f" providerId="LiveId" clId="{86F04DDF-5AF0-4D97-9E22-80CE063D9CFF}" dt="2023-02-11T08:20:30.617" v="3788" actId="1076"/>
          <ac:cxnSpMkLst>
            <pc:docMk/>
            <pc:sldMk cId="588517806" sldId="333"/>
            <ac:cxnSpMk id="14" creationId="{749F2764-5DFD-E561-8381-F266FFF80E88}"/>
          </ac:cxnSpMkLst>
        </pc:cxnChg>
        <pc:cxnChg chg="add mod">
          <ac:chgData name="Shi Yun Foo" userId="f68d3790911ce96f" providerId="LiveId" clId="{86F04DDF-5AF0-4D97-9E22-80CE063D9CFF}" dt="2023-02-11T08:21:40.772" v="3852" actId="1076"/>
          <ac:cxnSpMkLst>
            <pc:docMk/>
            <pc:sldMk cId="588517806" sldId="333"/>
            <ac:cxnSpMk id="16" creationId="{7578DBB8-1B54-B177-F21B-AE02305A8BE0}"/>
          </ac:cxnSpMkLst>
        </pc:cxnChg>
      </pc:sldChg>
      <pc:sldChg chg="add del">
        <pc:chgData name="Shi Yun Foo" userId="f68d3790911ce96f" providerId="LiveId" clId="{86F04DDF-5AF0-4D97-9E22-80CE063D9CFF}" dt="2023-02-10T12:14:24.581" v="288" actId="2696"/>
        <pc:sldMkLst>
          <pc:docMk/>
          <pc:sldMk cId="3944438720" sldId="3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EDA%20Plt%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EDA%20Folium%20Plotl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Dash%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Dash%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xheavenic/training/blob/master/IBM%20Data%20Science/Applied%20Data%20Science%20Capstone/SpaceX%20EDA%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SHI YUN FOO</a:t>
            </a:r>
          </a:p>
          <a:p>
            <a:r>
              <a:rPr lang="en-US" dirty="0">
                <a:solidFill>
                  <a:schemeClr val="bg2"/>
                </a:solidFill>
                <a:latin typeface="Abadi" panose="020B0604020104020204" pitchFamily="34" charset="0"/>
                <a:ea typeface="SF Pro" pitchFamily="2" charset="0"/>
                <a:cs typeface="SF Pro" pitchFamily="2" charset="0"/>
              </a:rPr>
              <a:t>11 Feb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2383" y="1822450"/>
            <a:ext cx="9745589" cy="4351338"/>
          </a:xfrm>
          <a:prstGeom prst="rect">
            <a:avLst/>
          </a:prstGeom>
        </p:spPr>
        <p:txBody>
          <a:bodyPr lIns="91440" tIns="45720" rIns="91440" bIns="45720" anchor="t"/>
          <a:lstStyle/>
          <a:p>
            <a:r>
              <a:rPr lang="en-US" sz="2400" dirty="0"/>
              <a:t>Scatter Plot was used for visualization of relationship between 2 variables and can identify the strength, direction and pattern of the relationship.</a:t>
            </a:r>
          </a:p>
          <a:p>
            <a:pPr lvl="1"/>
            <a:r>
              <a:rPr lang="en-US" sz="2000" dirty="0"/>
              <a:t>Flight Number vs Pay Load</a:t>
            </a:r>
          </a:p>
          <a:p>
            <a:pPr lvl="1"/>
            <a:r>
              <a:rPr lang="en-US" sz="2000" dirty="0"/>
              <a:t>Flight Number vs Launch Site</a:t>
            </a:r>
          </a:p>
          <a:p>
            <a:pPr lvl="1"/>
            <a:r>
              <a:rPr lang="en-US" sz="2000" dirty="0"/>
              <a:t>Flight Number vs Orbit</a:t>
            </a:r>
          </a:p>
          <a:p>
            <a:pPr lvl="1"/>
            <a:r>
              <a:rPr lang="en-US" sz="2000" dirty="0"/>
              <a:t>Pay Load vs Orbit</a:t>
            </a:r>
          </a:p>
          <a:p>
            <a:pPr lvl="1"/>
            <a:endParaRPr lang="en-US" sz="2000" dirty="0"/>
          </a:p>
          <a:p>
            <a:r>
              <a:rPr lang="en-US" sz="2400" dirty="0"/>
              <a:t>Bar Chart was used for comparing values across categories</a:t>
            </a:r>
          </a:p>
          <a:p>
            <a:pPr lvl="1"/>
            <a:r>
              <a:rPr lang="en-US" sz="2000" dirty="0"/>
              <a:t>Mean of success rate for different Orbit</a:t>
            </a:r>
          </a:p>
          <a:p>
            <a:pPr lvl="1"/>
            <a:endParaRPr lang="en-US" sz="2000" dirty="0"/>
          </a:p>
          <a:p>
            <a:r>
              <a:rPr lang="en-US" sz="2400" dirty="0"/>
              <a:t>Line Chart was used for data trending across a time period</a:t>
            </a:r>
          </a:p>
          <a:p>
            <a:pPr lvl="1"/>
            <a:r>
              <a:rPr lang="en-US" sz="2000" dirty="0"/>
              <a:t>Success rate per year from 2010 to 2020</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2AB99849-87FD-7B48-D3F5-25743BB71D1A}"/>
              </a:ext>
            </a:extLst>
          </p:cNvPr>
          <p:cNvSpPr txBox="1"/>
          <p:nvPr/>
        </p:nvSpPr>
        <p:spPr>
          <a:xfrm>
            <a:off x="5415642" y="1346366"/>
            <a:ext cx="1360715" cy="369332"/>
          </a:xfrm>
          <a:prstGeom prst="rect">
            <a:avLst/>
          </a:prstGeom>
          <a:noFill/>
        </p:spPr>
        <p:txBody>
          <a:bodyPr wrap="square" rtlCol="0">
            <a:spAutoFit/>
          </a:bodyPr>
          <a:lstStyle/>
          <a:p>
            <a:r>
              <a:rPr lang="en-SG" dirty="0">
                <a:hlinkClick r:id="rId3"/>
              </a:rPr>
              <a:t>GitHub Link</a:t>
            </a:r>
            <a:endParaRPr lang="en-SG" dirty="0"/>
          </a:p>
        </p:txBody>
      </p:sp>
      <p:pic>
        <p:nvPicPr>
          <p:cNvPr id="9" name="Picture 8">
            <a:extLst>
              <a:ext uri="{FF2B5EF4-FFF2-40B4-BE49-F238E27FC236}">
                <a16:creationId xmlns:a16="http://schemas.microsoft.com/office/drawing/2014/main" id="{4C971F35-8037-2D03-66E7-48483C32DEA3}"/>
              </a:ext>
            </a:extLst>
          </p:cNvPr>
          <p:cNvPicPr>
            <a:picLocks noChangeAspect="1"/>
          </p:cNvPicPr>
          <p:nvPr/>
        </p:nvPicPr>
        <p:blipFill>
          <a:blip r:embed="rId4"/>
          <a:stretch>
            <a:fillRect/>
          </a:stretch>
        </p:blipFill>
        <p:spPr>
          <a:xfrm>
            <a:off x="770011" y="1825625"/>
            <a:ext cx="816698" cy="753876"/>
          </a:xfrm>
          <a:prstGeom prst="rect">
            <a:avLst/>
          </a:prstGeom>
        </p:spPr>
      </p:pic>
      <p:pic>
        <p:nvPicPr>
          <p:cNvPr id="13" name="Picture 12">
            <a:extLst>
              <a:ext uri="{FF2B5EF4-FFF2-40B4-BE49-F238E27FC236}">
                <a16:creationId xmlns:a16="http://schemas.microsoft.com/office/drawing/2014/main" id="{5B20E893-F5DC-7424-66D4-FEE5EBCB8EE3}"/>
              </a:ext>
            </a:extLst>
          </p:cNvPr>
          <p:cNvPicPr>
            <a:picLocks noChangeAspect="1"/>
          </p:cNvPicPr>
          <p:nvPr/>
        </p:nvPicPr>
        <p:blipFill>
          <a:blip r:embed="rId5"/>
          <a:stretch>
            <a:fillRect/>
          </a:stretch>
        </p:blipFill>
        <p:spPr>
          <a:xfrm>
            <a:off x="770010" y="4361050"/>
            <a:ext cx="805867" cy="753876"/>
          </a:xfrm>
          <a:prstGeom prst="rect">
            <a:avLst/>
          </a:prstGeom>
        </p:spPr>
      </p:pic>
      <p:pic>
        <p:nvPicPr>
          <p:cNvPr id="17" name="Picture 16">
            <a:extLst>
              <a:ext uri="{FF2B5EF4-FFF2-40B4-BE49-F238E27FC236}">
                <a16:creationId xmlns:a16="http://schemas.microsoft.com/office/drawing/2014/main" id="{93B4EFB1-F05D-ACA4-49BE-813858E80E7C}"/>
              </a:ext>
            </a:extLst>
          </p:cNvPr>
          <p:cNvPicPr>
            <a:picLocks noChangeAspect="1"/>
          </p:cNvPicPr>
          <p:nvPr/>
        </p:nvPicPr>
        <p:blipFill>
          <a:blip r:embed="rId6"/>
          <a:stretch>
            <a:fillRect/>
          </a:stretch>
        </p:blipFill>
        <p:spPr>
          <a:xfrm>
            <a:off x="770010" y="5444467"/>
            <a:ext cx="805867" cy="76809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D6910BF-F3E3-383A-6071-D0FDF74AE567}"/>
              </a:ext>
            </a:extLst>
          </p:cNvPr>
          <p:cNvSpPr txBox="1"/>
          <p:nvPr/>
        </p:nvSpPr>
        <p:spPr>
          <a:xfrm>
            <a:off x="5347453" y="1531032"/>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9" name="TextBox 8">
            <a:extLst>
              <a:ext uri="{FF2B5EF4-FFF2-40B4-BE49-F238E27FC236}">
                <a16:creationId xmlns:a16="http://schemas.microsoft.com/office/drawing/2014/main" id="{EFBCB84E-6A3E-1B4D-FBD6-19361AE483B1}"/>
              </a:ext>
            </a:extLst>
          </p:cNvPr>
          <p:cNvSpPr txBox="1"/>
          <p:nvPr/>
        </p:nvSpPr>
        <p:spPr>
          <a:xfrm>
            <a:off x="838199" y="2004628"/>
            <a:ext cx="10515600" cy="3970318"/>
          </a:xfrm>
          <a:prstGeom prst="rect">
            <a:avLst/>
          </a:prstGeom>
          <a:noFill/>
        </p:spPr>
        <p:txBody>
          <a:bodyPr wrap="square" rtlCol="0">
            <a:spAutoFit/>
          </a:bodyPr>
          <a:lstStyle/>
          <a:p>
            <a:r>
              <a:rPr lang="en-GB" dirty="0"/>
              <a:t>SQL queries were written to display the following information</a:t>
            </a:r>
          </a:p>
          <a:p>
            <a:endParaRPr lang="en-GB" dirty="0"/>
          </a:p>
          <a:p>
            <a:pPr marL="800100" lvl="1" indent="-342900">
              <a:buAutoNum type="arabicPeriod"/>
            </a:pPr>
            <a:r>
              <a:rPr lang="en-GB" dirty="0"/>
              <a:t>Names of the unique launch sites in the space mission</a:t>
            </a:r>
          </a:p>
          <a:p>
            <a:pPr marL="800100" lvl="1" indent="-342900">
              <a:buAutoNum type="arabicPeriod"/>
            </a:pPr>
            <a:r>
              <a:rPr lang="en-GB" dirty="0"/>
              <a:t>5 records where launch sites begin with the string 'CCA’</a:t>
            </a:r>
          </a:p>
          <a:p>
            <a:pPr marL="800100" lvl="1" indent="-342900">
              <a:buAutoNum type="arabicPeriod"/>
            </a:pPr>
            <a:r>
              <a:rPr lang="en-GB" dirty="0"/>
              <a:t>Total payload mass carried by boosters launched by NASA (CRS)</a:t>
            </a:r>
          </a:p>
          <a:p>
            <a:pPr marL="800100" lvl="1" indent="-342900">
              <a:buAutoNum type="arabicPeriod"/>
            </a:pPr>
            <a:r>
              <a:rPr lang="en-GB" dirty="0"/>
              <a:t>Average payload mass carried by booster version F9 v1.1</a:t>
            </a:r>
          </a:p>
          <a:p>
            <a:pPr marL="800100" lvl="1" indent="-342900">
              <a:buAutoNum type="arabicPeriod"/>
            </a:pPr>
            <a:r>
              <a:rPr lang="en-GB" dirty="0"/>
              <a:t>Date when the first successful landing outcome in ground pad was achieved</a:t>
            </a:r>
          </a:p>
          <a:p>
            <a:pPr marL="800100" lvl="1" indent="-342900">
              <a:buAutoNum type="arabicPeriod"/>
            </a:pPr>
            <a:r>
              <a:rPr lang="en-GB" dirty="0"/>
              <a:t>Names of the boosters which have success in drone ship and have payload mass greater than 4000 but less than 6000</a:t>
            </a:r>
          </a:p>
          <a:p>
            <a:pPr marL="800100" lvl="1" indent="-342900">
              <a:buAutoNum type="arabicPeriod"/>
            </a:pPr>
            <a:r>
              <a:rPr lang="en-GB" dirty="0"/>
              <a:t>Total number of successful and failure mission outcomes</a:t>
            </a:r>
          </a:p>
          <a:p>
            <a:pPr marL="800100" lvl="1" indent="-342900">
              <a:buAutoNum type="arabicPeriod"/>
            </a:pPr>
            <a:r>
              <a:rPr lang="en-GB" dirty="0"/>
              <a:t>Names of the </a:t>
            </a:r>
            <a:r>
              <a:rPr lang="en-GB" dirty="0" err="1"/>
              <a:t>booster_versions</a:t>
            </a:r>
            <a:r>
              <a:rPr lang="en-GB" dirty="0"/>
              <a:t> which have carried the maximum payload mass</a:t>
            </a:r>
          </a:p>
          <a:p>
            <a:pPr marL="800100" lvl="1" indent="-342900">
              <a:buAutoNum type="arabicPeriod"/>
            </a:pPr>
            <a:r>
              <a:rPr lang="en-GB" dirty="0"/>
              <a:t>Failed </a:t>
            </a:r>
            <a:r>
              <a:rPr lang="en-GB" dirty="0" err="1"/>
              <a:t>landing_outcomes</a:t>
            </a:r>
            <a:r>
              <a:rPr lang="en-GB" dirty="0"/>
              <a:t> in drone ship, their booster versions, and launch site names for in year 2015</a:t>
            </a:r>
          </a:p>
          <a:p>
            <a:pPr marL="800100" lvl="1" indent="-342900">
              <a:buAutoNum type="arabicPeriod"/>
            </a:pPr>
            <a:r>
              <a:rPr lang="en-GB" dirty="0"/>
              <a:t>Rank the count of landing outcomes (such as Failure (drone ship) or Success (ground pad)) between the date 2010-06-04 and 2017-03-20, in descending order</a:t>
            </a:r>
            <a:endParaRPr lang="en-SG"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6B85A538-7311-5E9B-D392-A9B18741EE41}"/>
              </a:ext>
            </a:extLst>
          </p:cNvPr>
          <p:cNvSpPr txBox="1"/>
          <p:nvPr/>
        </p:nvSpPr>
        <p:spPr>
          <a:xfrm>
            <a:off x="770011" y="2037144"/>
            <a:ext cx="9720943" cy="3693319"/>
          </a:xfrm>
          <a:prstGeom prst="rect">
            <a:avLst/>
          </a:prstGeom>
          <a:noFill/>
        </p:spPr>
        <p:txBody>
          <a:bodyPr wrap="square">
            <a:spAutoFit/>
          </a:bodyPr>
          <a:lstStyle/>
          <a:p>
            <a:pPr marL="285750" indent="-285750">
              <a:buFont typeface="Arial" panose="020B0604020202020204" pitchFamily="34" charset="0"/>
              <a:buChar char="•"/>
            </a:pPr>
            <a:r>
              <a:rPr lang="en-SG" dirty="0"/>
              <a:t>Folium map object was created and </a:t>
            </a:r>
            <a:r>
              <a:rPr lang="en-SG" dirty="0" err="1"/>
              <a:t>centered</a:t>
            </a:r>
            <a:r>
              <a:rPr lang="en-SG" dirty="0"/>
              <a:t> on NASA Johnson Space </a:t>
            </a:r>
            <a:r>
              <a:rPr lang="en-SG" dirty="0" err="1"/>
              <a:t>Center</a:t>
            </a:r>
            <a:r>
              <a:rPr lang="en-SG" dirty="0"/>
              <a:t> at </a:t>
            </a:r>
            <a:r>
              <a:rPr lang="en-SG" dirty="0" err="1"/>
              <a:t>Houson</a:t>
            </a:r>
            <a:r>
              <a:rPr lang="en-SG" dirty="0"/>
              <a:t>, Texas. The following markers were added onto the map</a:t>
            </a:r>
          </a:p>
          <a:p>
            <a:endParaRPr lang="en-SG" dirty="0"/>
          </a:p>
          <a:p>
            <a:pPr marL="742950" lvl="1" indent="-285750">
              <a:buFontTx/>
              <a:buChar char="-"/>
            </a:pPr>
            <a:r>
              <a:rPr lang="en-SG" dirty="0"/>
              <a:t>Red circle at NASA Johnson Space </a:t>
            </a:r>
            <a:r>
              <a:rPr lang="en-SG" dirty="0" err="1"/>
              <a:t>Center's</a:t>
            </a:r>
            <a:r>
              <a:rPr lang="en-SG" dirty="0"/>
              <a:t> coordinate with label showing its name</a:t>
            </a:r>
          </a:p>
          <a:p>
            <a:pPr marL="742950" lvl="1" indent="-285750">
              <a:buFontTx/>
              <a:buChar char="-"/>
            </a:pPr>
            <a:r>
              <a:rPr lang="en-SG" dirty="0"/>
              <a:t>Red circles at each launch site coordinates with label showing launch site name</a:t>
            </a:r>
          </a:p>
          <a:p>
            <a:pPr marL="742950" lvl="1" indent="-285750">
              <a:buFontTx/>
              <a:buChar char="-"/>
            </a:pPr>
            <a:r>
              <a:rPr lang="en-SG" dirty="0"/>
              <a:t>Group of points were clustered to display data for multiple launches for the same site with Green icon for successful and Red for failed landing</a:t>
            </a:r>
          </a:p>
          <a:p>
            <a:pPr marL="742950" lvl="1" indent="-285750">
              <a:buFontTx/>
              <a:buChar char="-"/>
            </a:pPr>
            <a:r>
              <a:rPr lang="en-SG" dirty="0"/>
              <a:t>Lines to show distance between launch site to key locations (coastline, highway, railway, city) </a:t>
            </a:r>
          </a:p>
          <a:p>
            <a:pPr marL="285750" indent="-285750">
              <a:buFontTx/>
              <a:buChar char="-"/>
            </a:pPr>
            <a:endParaRPr lang="en-SG" dirty="0"/>
          </a:p>
          <a:p>
            <a:pPr marL="285750" indent="-285750">
              <a:buFontTx/>
              <a:buChar char="-"/>
            </a:pPr>
            <a:endParaRPr lang="en-SG" dirty="0"/>
          </a:p>
          <a:p>
            <a:r>
              <a:rPr lang="en-SG" dirty="0"/>
              <a:t>These information can help to visualize the geospatial distribution of the launch sites with their corresponding landing success rate and the potential relationship between the environment/location vs. success rate. </a:t>
            </a:r>
          </a:p>
        </p:txBody>
      </p:sp>
      <p:sp>
        <p:nvSpPr>
          <p:cNvPr id="7" name="TextBox 6">
            <a:extLst>
              <a:ext uri="{FF2B5EF4-FFF2-40B4-BE49-F238E27FC236}">
                <a16:creationId xmlns:a16="http://schemas.microsoft.com/office/drawing/2014/main" id="{076501B4-AC37-5E69-0DE8-527B1CDA3793}"/>
              </a:ext>
            </a:extLst>
          </p:cNvPr>
          <p:cNvSpPr txBox="1"/>
          <p:nvPr/>
        </p:nvSpPr>
        <p:spPr>
          <a:xfrm>
            <a:off x="5347453" y="1446244"/>
            <a:ext cx="1360715" cy="369332"/>
          </a:xfrm>
          <a:prstGeom prst="rect">
            <a:avLst/>
          </a:prstGeom>
          <a:noFill/>
        </p:spPr>
        <p:txBody>
          <a:bodyPr wrap="square" rtlCol="0">
            <a:spAutoFit/>
          </a:bodyPr>
          <a:lstStyle/>
          <a:p>
            <a:r>
              <a:rPr lang="en-SG" dirty="0">
                <a:hlinkClick r:id="rId3"/>
              </a:rPr>
              <a:t>GitHub Link</a:t>
            </a:r>
            <a:endParaRPr lang="en-SG"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B9B37A5E-DB30-A953-A582-FCD5AD6582F5}"/>
              </a:ext>
            </a:extLst>
          </p:cNvPr>
          <p:cNvSpPr txBox="1"/>
          <p:nvPr/>
        </p:nvSpPr>
        <p:spPr>
          <a:xfrm>
            <a:off x="5347453" y="1446244"/>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6" name="TextBox 5">
            <a:extLst>
              <a:ext uri="{FF2B5EF4-FFF2-40B4-BE49-F238E27FC236}">
                <a16:creationId xmlns:a16="http://schemas.microsoft.com/office/drawing/2014/main" id="{3C9253EA-209B-CB07-BA51-7A687229AC17}"/>
              </a:ext>
            </a:extLst>
          </p:cNvPr>
          <p:cNvSpPr txBox="1"/>
          <p:nvPr/>
        </p:nvSpPr>
        <p:spPr>
          <a:xfrm>
            <a:off x="968829" y="2449285"/>
            <a:ext cx="9949542" cy="1754326"/>
          </a:xfrm>
          <a:prstGeom prst="rect">
            <a:avLst/>
          </a:prstGeom>
          <a:noFill/>
        </p:spPr>
        <p:txBody>
          <a:bodyPr wrap="square" rtlCol="0">
            <a:spAutoFit/>
          </a:bodyPr>
          <a:lstStyle/>
          <a:p>
            <a:r>
              <a:rPr lang="en-SG" dirty="0"/>
              <a:t>The following components were added to the </a:t>
            </a:r>
            <a:r>
              <a:rPr lang="en-SG" dirty="0" err="1"/>
              <a:t>Plotly</a:t>
            </a:r>
            <a:r>
              <a:rPr lang="en-SG" dirty="0"/>
              <a:t> Dash dashboard</a:t>
            </a:r>
          </a:p>
          <a:p>
            <a:endParaRPr lang="en-SG" dirty="0"/>
          </a:p>
          <a:p>
            <a:pPr marL="285750" indent="-285750">
              <a:buFont typeface="Arial" panose="020B0604020202020204" pitchFamily="34" charset="0"/>
              <a:buChar char="•"/>
            </a:pPr>
            <a:r>
              <a:rPr lang="en-SG" dirty="0"/>
              <a:t>Dropdown selection box – To allow user to select a specific launch site or all launch sites</a:t>
            </a:r>
          </a:p>
          <a:p>
            <a:pPr marL="285750" indent="-285750">
              <a:buFont typeface="Arial" panose="020B0604020202020204" pitchFamily="34" charset="0"/>
              <a:buChar char="•"/>
            </a:pPr>
            <a:r>
              <a:rPr lang="en-SG" dirty="0"/>
              <a:t>Pie Chart – To visualize the percentage of successful vs failed landing</a:t>
            </a:r>
          </a:p>
          <a:p>
            <a:pPr marL="285750" indent="-285750">
              <a:buFont typeface="Arial" panose="020B0604020202020204" pitchFamily="34" charset="0"/>
              <a:buChar char="•"/>
            </a:pPr>
            <a:r>
              <a:rPr lang="en-SG" dirty="0"/>
              <a:t>Range Slider – To allow user to specify the range of payload mass</a:t>
            </a:r>
          </a:p>
          <a:p>
            <a:pPr marL="285750" indent="-285750">
              <a:buFont typeface="Arial" panose="020B0604020202020204" pitchFamily="34" charset="0"/>
              <a:buChar char="•"/>
            </a:pPr>
            <a:r>
              <a:rPr lang="en-SG" dirty="0"/>
              <a:t>Scatter Chart – To visualize the relationship between landing outcome vs payload mass</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13754BFB-7B69-804C-2A92-498B9B11870E}"/>
              </a:ext>
            </a:extLst>
          </p:cNvPr>
          <p:cNvSpPr txBox="1"/>
          <p:nvPr/>
        </p:nvSpPr>
        <p:spPr>
          <a:xfrm>
            <a:off x="7720539" y="637296"/>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6" name="Rectangle 5">
            <a:extLst>
              <a:ext uri="{FF2B5EF4-FFF2-40B4-BE49-F238E27FC236}">
                <a16:creationId xmlns:a16="http://schemas.microsoft.com/office/drawing/2014/main" id="{3B093B0B-301E-5494-F5E8-D301C549E102}"/>
              </a:ext>
            </a:extLst>
          </p:cNvPr>
          <p:cNvSpPr/>
          <p:nvPr/>
        </p:nvSpPr>
        <p:spPr>
          <a:xfrm>
            <a:off x="1094485" y="1491180"/>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Load data to </a:t>
            </a:r>
            <a:r>
              <a:rPr lang="en-SG" dirty="0" err="1"/>
              <a:t>dataframe</a:t>
            </a:r>
            <a:endParaRPr lang="en-SG" dirty="0"/>
          </a:p>
        </p:txBody>
      </p:sp>
      <p:sp>
        <p:nvSpPr>
          <p:cNvPr id="7" name="Rectangle 6">
            <a:extLst>
              <a:ext uri="{FF2B5EF4-FFF2-40B4-BE49-F238E27FC236}">
                <a16:creationId xmlns:a16="http://schemas.microsoft.com/office/drawing/2014/main" id="{D030270A-F794-374F-CE92-6C044FDD7DB9}"/>
              </a:ext>
            </a:extLst>
          </p:cNvPr>
          <p:cNvSpPr/>
          <p:nvPr/>
        </p:nvSpPr>
        <p:spPr>
          <a:xfrm>
            <a:off x="1094485" y="2252109"/>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Set X to feature dataset and Y to label dataset</a:t>
            </a:r>
          </a:p>
        </p:txBody>
      </p:sp>
      <p:sp>
        <p:nvSpPr>
          <p:cNvPr id="8" name="Rectangle 7">
            <a:extLst>
              <a:ext uri="{FF2B5EF4-FFF2-40B4-BE49-F238E27FC236}">
                <a16:creationId xmlns:a16="http://schemas.microsoft.com/office/drawing/2014/main" id="{521FB81A-729D-638E-3A66-A0F0456B9F24}"/>
              </a:ext>
            </a:extLst>
          </p:cNvPr>
          <p:cNvSpPr/>
          <p:nvPr/>
        </p:nvSpPr>
        <p:spPr>
          <a:xfrm>
            <a:off x="1094485" y="2980380"/>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Split X and Y into training and test data (test size - 20%)</a:t>
            </a:r>
          </a:p>
        </p:txBody>
      </p:sp>
      <p:cxnSp>
        <p:nvCxnSpPr>
          <p:cNvPr id="9" name="Straight Arrow Connector 8">
            <a:extLst>
              <a:ext uri="{FF2B5EF4-FFF2-40B4-BE49-F238E27FC236}">
                <a16:creationId xmlns:a16="http://schemas.microsoft.com/office/drawing/2014/main" id="{77B97360-F570-871F-19F8-6055F11DB456}"/>
              </a:ext>
            </a:extLst>
          </p:cNvPr>
          <p:cNvCxnSpPr>
            <a:cxnSpLocks/>
          </p:cNvCxnSpPr>
          <p:nvPr/>
        </p:nvCxnSpPr>
        <p:spPr>
          <a:xfrm>
            <a:off x="5954485" y="1923179"/>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216FC6-02D8-FBA7-2251-CA600208F538}"/>
              </a:ext>
            </a:extLst>
          </p:cNvPr>
          <p:cNvCxnSpPr>
            <a:cxnSpLocks/>
          </p:cNvCxnSpPr>
          <p:nvPr/>
        </p:nvCxnSpPr>
        <p:spPr>
          <a:xfrm>
            <a:off x="5954485" y="2689038"/>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8F9BF8C-659A-25AE-F1B2-563BC85A485C}"/>
              </a:ext>
            </a:extLst>
          </p:cNvPr>
          <p:cNvSpPr/>
          <p:nvPr/>
        </p:nvSpPr>
        <p:spPr>
          <a:xfrm>
            <a:off x="1094485" y="3735216"/>
            <a:ext cx="9720000" cy="653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Perform fitting to ML models using optimized hyperparameters from </a:t>
            </a:r>
            <a:r>
              <a:rPr lang="en-SG" dirty="0" err="1"/>
              <a:t>GridSearchCV</a:t>
            </a:r>
            <a:endParaRPr lang="en-SG" dirty="0"/>
          </a:p>
          <a:p>
            <a:pPr algn="ctr"/>
            <a:r>
              <a:rPr lang="en-SG" dirty="0"/>
              <a:t>ML models used: Logistic Regression, Support Vector Matrix, Decision Tree, K-nearest </a:t>
            </a:r>
            <a:r>
              <a:rPr lang="en-SG" dirty="0" err="1"/>
              <a:t>nieghbour</a:t>
            </a:r>
            <a:endParaRPr lang="en-SG" dirty="0"/>
          </a:p>
        </p:txBody>
      </p:sp>
      <p:cxnSp>
        <p:nvCxnSpPr>
          <p:cNvPr id="12" name="Straight Arrow Connector 11">
            <a:extLst>
              <a:ext uri="{FF2B5EF4-FFF2-40B4-BE49-F238E27FC236}">
                <a16:creationId xmlns:a16="http://schemas.microsoft.com/office/drawing/2014/main" id="{E878D80C-7562-A344-C1F4-4E94D5778D0E}"/>
              </a:ext>
            </a:extLst>
          </p:cNvPr>
          <p:cNvCxnSpPr>
            <a:cxnSpLocks/>
          </p:cNvCxnSpPr>
          <p:nvPr/>
        </p:nvCxnSpPr>
        <p:spPr>
          <a:xfrm>
            <a:off x="5954485" y="3406287"/>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9B3B72-C98F-EF6F-EAA3-F7FE04D24C49}"/>
              </a:ext>
            </a:extLst>
          </p:cNvPr>
          <p:cNvSpPr/>
          <p:nvPr/>
        </p:nvSpPr>
        <p:spPr>
          <a:xfrm>
            <a:off x="1094485" y="4698519"/>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Calculate the accuracy of the trained models based on best score and on test dataset</a:t>
            </a:r>
          </a:p>
        </p:txBody>
      </p:sp>
      <p:cxnSp>
        <p:nvCxnSpPr>
          <p:cNvPr id="14" name="Straight Arrow Connector 13">
            <a:extLst>
              <a:ext uri="{FF2B5EF4-FFF2-40B4-BE49-F238E27FC236}">
                <a16:creationId xmlns:a16="http://schemas.microsoft.com/office/drawing/2014/main" id="{3D8DB027-2D11-DB36-FA2C-7552C05B5708}"/>
              </a:ext>
            </a:extLst>
          </p:cNvPr>
          <p:cNvCxnSpPr>
            <a:cxnSpLocks/>
          </p:cNvCxnSpPr>
          <p:nvPr/>
        </p:nvCxnSpPr>
        <p:spPr>
          <a:xfrm>
            <a:off x="5954485" y="4369589"/>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3ED2F99-FF2C-6962-E46A-2728478AF122}"/>
              </a:ext>
            </a:extLst>
          </p:cNvPr>
          <p:cNvSpPr/>
          <p:nvPr/>
        </p:nvSpPr>
        <p:spPr>
          <a:xfrm>
            <a:off x="1094485" y="5436411"/>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Plot the confusion matrix for the trained models</a:t>
            </a:r>
          </a:p>
        </p:txBody>
      </p:sp>
      <p:cxnSp>
        <p:nvCxnSpPr>
          <p:cNvPr id="16" name="Straight Arrow Connector 15">
            <a:extLst>
              <a:ext uri="{FF2B5EF4-FFF2-40B4-BE49-F238E27FC236}">
                <a16:creationId xmlns:a16="http://schemas.microsoft.com/office/drawing/2014/main" id="{2C217E87-221D-7EC6-1772-6C2E382E05E1}"/>
              </a:ext>
            </a:extLst>
          </p:cNvPr>
          <p:cNvCxnSpPr>
            <a:cxnSpLocks/>
          </p:cNvCxnSpPr>
          <p:nvPr/>
        </p:nvCxnSpPr>
        <p:spPr>
          <a:xfrm>
            <a:off x="5954485" y="5130519"/>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93012A3-B3ED-0992-7A34-7ED481A29219}"/>
              </a:ext>
            </a:extLst>
          </p:cNvPr>
          <p:cNvSpPr/>
          <p:nvPr/>
        </p:nvSpPr>
        <p:spPr>
          <a:xfrm>
            <a:off x="1094485" y="6211211"/>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Evaluate/visualize the confusion matrix and accuracy scores for all models to pick the best model</a:t>
            </a:r>
          </a:p>
        </p:txBody>
      </p:sp>
      <p:cxnSp>
        <p:nvCxnSpPr>
          <p:cNvPr id="18" name="Straight Arrow Connector 17">
            <a:extLst>
              <a:ext uri="{FF2B5EF4-FFF2-40B4-BE49-F238E27FC236}">
                <a16:creationId xmlns:a16="http://schemas.microsoft.com/office/drawing/2014/main" id="{8DCB987F-D8FD-174F-8CBF-8054F8AD6BBE}"/>
              </a:ext>
            </a:extLst>
          </p:cNvPr>
          <p:cNvCxnSpPr>
            <a:cxnSpLocks/>
          </p:cNvCxnSpPr>
          <p:nvPr/>
        </p:nvCxnSpPr>
        <p:spPr>
          <a:xfrm>
            <a:off x="5954485" y="5868411"/>
            <a:ext cx="0" cy="324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83649" y="2932305"/>
            <a:ext cx="4333099" cy="2064238"/>
          </a:xfrm>
          <a:prstGeom prst="rect">
            <a:avLst/>
          </a:prstGeom>
        </p:spPr>
        <p:txBody>
          <a:bodyPr>
            <a:normAutofit/>
          </a:bodyPr>
          <a:lstStyle/>
          <a:p>
            <a:pPr marL="0" indent="0">
              <a:lnSpc>
                <a:spcPct val="100000"/>
              </a:lnSpc>
              <a:spcBef>
                <a:spcPts val="1400"/>
              </a:spcBef>
              <a:buNone/>
            </a:pPr>
            <a:r>
              <a:rPr lang="en-SG" sz="2200" dirty="0">
                <a:solidFill>
                  <a:schemeClr val="accent3">
                    <a:lumMod val="25000"/>
                  </a:schemeClr>
                </a:solidFill>
                <a:latin typeface="Abadi" panose="020B0604020104020204" pitchFamily="34" charset="0"/>
              </a:rPr>
              <a:t>There is an increase in success rate with higher flight number for CCAFS and VAFB, however it is not as obvious for KSC</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TextBox 6">
            <a:extLst>
              <a:ext uri="{FF2B5EF4-FFF2-40B4-BE49-F238E27FC236}">
                <a16:creationId xmlns:a16="http://schemas.microsoft.com/office/drawing/2014/main" id="{2BB03340-92C7-FEB2-5345-A9923D142B47}"/>
              </a:ext>
            </a:extLst>
          </p:cNvPr>
          <p:cNvSpPr txBox="1"/>
          <p:nvPr/>
        </p:nvSpPr>
        <p:spPr>
          <a:xfrm>
            <a:off x="770011" y="1427935"/>
            <a:ext cx="1327415" cy="369332"/>
          </a:xfrm>
          <a:prstGeom prst="rect">
            <a:avLst/>
          </a:prstGeom>
          <a:noFill/>
        </p:spPr>
        <p:txBody>
          <a:bodyPr wrap="none" rtlCol="0">
            <a:spAutoFit/>
          </a:bodyPr>
          <a:lstStyle/>
          <a:p>
            <a:r>
              <a:rPr lang="en-SG" dirty="0"/>
              <a:t>Scatter plot:</a:t>
            </a:r>
          </a:p>
        </p:txBody>
      </p:sp>
      <p:pic>
        <p:nvPicPr>
          <p:cNvPr id="11" name="Picture 10">
            <a:extLst>
              <a:ext uri="{FF2B5EF4-FFF2-40B4-BE49-F238E27FC236}">
                <a16:creationId xmlns:a16="http://schemas.microsoft.com/office/drawing/2014/main" id="{6F679B34-3EA8-EB35-69BA-152511B2EB13}"/>
              </a:ext>
            </a:extLst>
          </p:cNvPr>
          <p:cNvPicPr>
            <a:picLocks noChangeAspect="1"/>
          </p:cNvPicPr>
          <p:nvPr/>
        </p:nvPicPr>
        <p:blipFill>
          <a:blip r:embed="rId3"/>
          <a:stretch>
            <a:fillRect/>
          </a:stretch>
        </p:blipFill>
        <p:spPr>
          <a:xfrm>
            <a:off x="816022" y="1871248"/>
            <a:ext cx="5010650" cy="45559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04592" y="3266955"/>
            <a:ext cx="3932238" cy="1351344"/>
          </a:xfrm>
          <a:prstGeom prst="rect">
            <a:avLst/>
          </a:prstGeom>
        </p:spPr>
        <p:txBody>
          <a:bodyPr>
            <a:normAutofit/>
          </a:bodyPr>
          <a:lstStyle/>
          <a:p>
            <a:pPr marL="0" indent="0">
              <a:lnSpc>
                <a:spcPct val="100000"/>
              </a:lnSpc>
              <a:spcBef>
                <a:spcPts val="1400"/>
              </a:spcBef>
              <a:buNone/>
            </a:pPr>
            <a:r>
              <a:rPr lang="en-SG" sz="2200" dirty="0">
                <a:solidFill>
                  <a:schemeClr val="accent3">
                    <a:lumMod val="25000"/>
                  </a:schemeClr>
                </a:solidFill>
                <a:latin typeface="Abadi" panose="020B0604020104020204" pitchFamily="34" charset="0"/>
              </a:rPr>
              <a:t>There isn’t a clear relationship between payload mass and success rate of landing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9" name="TextBox 8">
            <a:extLst>
              <a:ext uri="{FF2B5EF4-FFF2-40B4-BE49-F238E27FC236}">
                <a16:creationId xmlns:a16="http://schemas.microsoft.com/office/drawing/2014/main" id="{67BC3218-211D-E372-1C75-A6AD4B3AD316}"/>
              </a:ext>
            </a:extLst>
          </p:cNvPr>
          <p:cNvSpPr txBox="1"/>
          <p:nvPr/>
        </p:nvSpPr>
        <p:spPr>
          <a:xfrm>
            <a:off x="770011" y="1554791"/>
            <a:ext cx="1327415" cy="369332"/>
          </a:xfrm>
          <a:prstGeom prst="rect">
            <a:avLst/>
          </a:prstGeom>
          <a:noFill/>
        </p:spPr>
        <p:txBody>
          <a:bodyPr wrap="none" rtlCol="0">
            <a:spAutoFit/>
          </a:bodyPr>
          <a:lstStyle/>
          <a:p>
            <a:r>
              <a:rPr lang="en-SG" dirty="0"/>
              <a:t>Scatter plot:</a:t>
            </a:r>
          </a:p>
        </p:txBody>
      </p:sp>
      <p:pic>
        <p:nvPicPr>
          <p:cNvPr id="11" name="Picture 10">
            <a:extLst>
              <a:ext uri="{FF2B5EF4-FFF2-40B4-BE49-F238E27FC236}">
                <a16:creationId xmlns:a16="http://schemas.microsoft.com/office/drawing/2014/main" id="{B55C4899-87ED-4619-5667-76D8936B3AA8}"/>
              </a:ext>
            </a:extLst>
          </p:cNvPr>
          <p:cNvPicPr>
            <a:picLocks noChangeAspect="1"/>
          </p:cNvPicPr>
          <p:nvPr/>
        </p:nvPicPr>
        <p:blipFill>
          <a:blip r:embed="rId3"/>
          <a:stretch>
            <a:fillRect/>
          </a:stretch>
        </p:blipFill>
        <p:spPr>
          <a:xfrm>
            <a:off x="819150" y="1916661"/>
            <a:ext cx="5276850" cy="4791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94092" y="2653122"/>
            <a:ext cx="4891519" cy="3072764"/>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ES-L1, GEO, HEO and SSO have 100% successful landing but ES-L1, GEO and SSO has only 1 launch each and hence it is not representative</a:t>
            </a:r>
          </a:p>
          <a:p>
            <a:pPr>
              <a:lnSpc>
                <a:spcPct val="100000"/>
              </a:lnSpc>
              <a:spcBef>
                <a:spcPts val="1400"/>
              </a:spcBef>
            </a:pPr>
            <a:r>
              <a:rPr lang="en-SG" sz="2200" dirty="0">
                <a:solidFill>
                  <a:schemeClr val="accent3">
                    <a:lumMod val="25000"/>
                  </a:schemeClr>
                </a:solidFill>
                <a:latin typeface="Abadi" panose="020B0604020104020204" pitchFamily="34" charset="0"/>
              </a:rPr>
              <a:t>Among the Orbits with higher number of launches (&gt;5), VLEO has the highest success rate and GTO has the lowest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F3F04BE-14F9-95DD-12D6-433202C1C848}"/>
              </a:ext>
            </a:extLst>
          </p:cNvPr>
          <p:cNvPicPr>
            <a:picLocks noChangeAspect="1"/>
          </p:cNvPicPr>
          <p:nvPr/>
        </p:nvPicPr>
        <p:blipFill>
          <a:blip r:embed="rId3"/>
          <a:stretch>
            <a:fillRect/>
          </a:stretch>
        </p:blipFill>
        <p:spPr>
          <a:xfrm>
            <a:off x="770011" y="1947603"/>
            <a:ext cx="5104214" cy="4077970"/>
          </a:xfrm>
          <a:prstGeom prst="rect">
            <a:avLst/>
          </a:prstGeom>
        </p:spPr>
      </p:pic>
      <p:sp>
        <p:nvSpPr>
          <p:cNvPr id="9" name="TextBox 8">
            <a:extLst>
              <a:ext uri="{FF2B5EF4-FFF2-40B4-BE49-F238E27FC236}">
                <a16:creationId xmlns:a16="http://schemas.microsoft.com/office/drawing/2014/main" id="{379F1ECC-D0CC-6A4D-B1CE-3B5F7B8B18A5}"/>
              </a:ext>
            </a:extLst>
          </p:cNvPr>
          <p:cNvSpPr txBox="1"/>
          <p:nvPr/>
        </p:nvSpPr>
        <p:spPr>
          <a:xfrm>
            <a:off x="770011" y="1383323"/>
            <a:ext cx="1128835" cy="369332"/>
          </a:xfrm>
          <a:prstGeom prst="rect">
            <a:avLst/>
          </a:prstGeom>
          <a:noFill/>
        </p:spPr>
        <p:txBody>
          <a:bodyPr wrap="none" rtlCol="0">
            <a:spAutoFit/>
          </a:bodyPr>
          <a:lstStyle/>
          <a:p>
            <a:r>
              <a:rPr lang="en-SG" dirty="0"/>
              <a:t>Bar Chart:</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EE3E199-AE2F-7F75-12BA-0A0320E269FF}"/>
              </a:ext>
            </a:extLst>
          </p:cNvPr>
          <p:cNvSpPr txBox="1">
            <a:spLocks/>
          </p:cNvSpPr>
          <p:nvPr/>
        </p:nvSpPr>
        <p:spPr>
          <a:xfrm>
            <a:off x="6259285" y="2063410"/>
            <a:ext cx="4582886" cy="41684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SG" sz="2200" dirty="0">
                <a:solidFill>
                  <a:schemeClr val="accent3">
                    <a:lumMod val="25000"/>
                  </a:schemeClr>
                </a:solidFill>
                <a:latin typeface="Abadi" panose="020B0604020104020204" pitchFamily="34" charset="0"/>
              </a:rPr>
              <a:t>There seem to be some relationship between flight number and success rate for LEO</a:t>
            </a:r>
          </a:p>
          <a:p>
            <a:pPr>
              <a:lnSpc>
                <a:spcPct val="100000"/>
              </a:lnSpc>
              <a:spcBef>
                <a:spcPts val="1400"/>
              </a:spcBef>
            </a:pPr>
            <a:r>
              <a:rPr lang="en-SG" sz="2200" dirty="0">
                <a:solidFill>
                  <a:schemeClr val="accent3">
                    <a:lumMod val="25000"/>
                  </a:schemeClr>
                </a:solidFill>
                <a:latin typeface="Abadi" panose="020B0604020104020204" pitchFamily="34" charset="0"/>
              </a:rPr>
              <a:t>Most of the failures were between flight 0 to 20 when the technology was not as advanced</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5D6CD53-8FE2-BCBC-F775-EBFC09CA629B}"/>
              </a:ext>
            </a:extLst>
          </p:cNvPr>
          <p:cNvPicPr>
            <a:picLocks noChangeAspect="1"/>
          </p:cNvPicPr>
          <p:nvPr/>
        </p:nvPicPr>
        <p:blipFill>
          <a:blip r:embed="rId3"/>
          <a:stretch>
            <a:fillRect/>
          </a:stretch>
        </p:blipFill>
        <p:spPr>
          <a:xfrm>
            <a:off x="770011" y="1944702"/>
            <a:ext cx="4869399" cy="4374647"/>
          </a:xfrm>
          <a:prstGeom prst="rect">
            <a:avLst/>
          </a:prstGeom>
        </p:spPr>
      </p:pic>
      <p:sp>
        <p:nvSpPr>
          <p:cNvPr id="7" name="TextBox 6">
            <a:extLst>
              <a:ext uri="{FF2B5EF4-FFF2-40B4-BE49-F238E27FC236}">
                <a16:creationId xmlns:a16="http://schemas.microsoft.com/office/drawing/2014/main" id="{2F7A2DAF-8F6E-8EA1-BA20-F5F666901CEE}"/>
              </a:ext>
            </a:extLst>
          </p:cNvPr>
          <p:cNvSpPr txBox="1"/>
          <p:nvPr/>
        </p:nvSpPr>
        <p:spPr>
          <a:xfrm>
            <a:off x="770011" y="1427935"/>
            <a:ext cx="1327415" cy="369332"/>
          </a:xfrm>
          <a:prstGeom prst="rect">
            <a:avLst/>
          </a:prstGeom>
          <a:noFill/>
        </p:spPr>
        <p:txBody>
          <a:bodyPr wrap="none" rtlCol="0">
            <a:spAutoFit/>
          </a:bodyPr>
          <a:lstStyle/>
          <a:p>
            <a:r>
              <a:rPr lang="en-SG" dirty="0"/>
              <a:t>Scatter plot:</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45802" y="2813957"/>
            <a:ext cx="4435856" cy="2122714"/>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There is a higher success rate at higher payload mass for ISS</a:t>
            </a:r>
            <a:r>
              <a:rPr lang="en-US" sz="2200" dirty="0">
                <a:solidFill>
                  <a:schemeClr val="accent3">
                    <a:lumMod val="25000"/>
                  </a:schemeClr>
                </a:solidFill>
                <a:latin typeface="Abadi" panose="020B0604020104020204" pitchFamily="34" charset="0"/>
              </a:rPr>
              <a:t>. However, this relationship cannot be clearly seen for the other Orbits</a:t>
            </a:r>
            <a:endParaRPr lang="en-SG"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DBF3B4-B35D-71C1-92D3-1DD5A03A2A4F}"/>
              </a:ext>
            </a:extLst>
          </p:cNvPr>
          <p:cNvPicPr>
            <a:picLocks noChangeAspect="1"/>
          </p:cNvPicPr>
          <p:nvPr/>
        </p:nvPicPr>
        <p:blipFill>
          <a:blip r:embed="rId3"/>
          <a:stretch>
            <a:fillRect/>
          </a:stretch>
        </p:blipFill>
        <p:spPr>
          <a:xfrm>
            <a:off x="770012" y="1866900"/>
            <a:ext cx="5076060" cy="4560311"/>
          </a:xfrm>
          <a:prstGeom prst="rect">
            <a:avLst/>
          </a:prstGeom>
        </p:spPr>
      </p:pic>
      <p:sp>
        <p:nvSpPr>
          <p:cNvPr id="7" name="TextBox 6">
            <a:extLst>
              <a:ext uri="{FF2B5EF4-FFF2-40B4-BE49-F238E27FC236}">
                <a16:creationId xmlns:a16="http://schemas.microsoft.com/office/drawing/2014/main" id="{1FA53114-95F9-4ED6-CEC2-3F4D54096EF7}"/>
              </a:ext>
            </a:extLst>
          </p:cNvPr>
          <p:cNvSpPr txBox="1"/>
          <p:nvPr/>
        </p:nvSpPr>
        <p:spPr>
          <a:xfrm>
            <a:off x="770011" y="1427935"/>
            <a:ext cx="1327415" cy="369332"/>
          </a:xfrm>
          <a:prstGeom prst="rect">
            <a:avLst/>
          </a:prstGeom>
          <a:noFill/>
        </p:spPr>
        <p:txBody>
          <a:bodyPr wrap="none" rtlCol="0">
            <a:spAutoFit/>
          </a:bodyPr>
          <a:lstStyle/>
          <a:p>
            <a:r>
              <a:rPr lang="en-SG" dirty="0"/>
              <a:t>Scatter plot:</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98122" y="2877791"/>
            <a:ext cx="3932238" cy="2793804"/>
          </a:xfrm>
          <a:prstGeom prst="rect">
            <a:avLst/>
          </a:prstGeom>
        </p:spPr>
        <p:txBody>
          <a:bodyPr>
            <a:normAutofit/>
          </a:bodyPr>
          <a:lstStyle/>
          <a:p>
            <a:pPr>
              <a:lnSpc>
                <a:spcPct val="100000"/>
              </a:lnSpc>
              <a:spcBef>
                <a:spcPts val="1400"/>
              </a:spcBef>
            </a:pPr>
            <a:r>
              <a:rPr lang="en-SG" sz="2200" dirty="0">
                <a:solidFill>
                  <a:schemeClr val="accent3">
                    <a:lumMod val="25000"/>
                  </a:schemeClr>
                </a:solidFill>
                <a:latin typeface="Abadi" panose="020B0604020104020204" pitchFamily="34" charset="0"/>
              </a:rPr>
              <a:t>The success rate starts to increase from 2013 with a dip in 2018 and 2020. Generally, the 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A3CD10E-EFA9-D6EC-EBE0-A37FE72D472C}"/>
              </a:ext>
            </a:extLst>
          </p:cNvPr>
          <p:cNvPicPr>
            <a:picLocks noChangeAspect="1"/>
          </p:cNvPicPr>
          <p:nvPr/>
        </p:nvPicPr>
        <p:blipFill>
          <a:blip r:embed="rId3"/>
          <a:stretch>
            <a:fillRect/>
          </a:stretch>
        </p:blipFill>
        <p:spPr>
          <a:xfrm>
            <a:off x="776891" y="1911567"/>
            <a:ext cx="5400675" cy="4314825"/>
          </a:xfrm>
          <a:prstGeom prst="rect">
            <a:avLst/>
          </a:prstGeom>
        </p:spPr>
      </p:pic>
      <p:sp>
        <p:nvSpPr>
          <p:cNvPr id="7" name="TextBox 6">
            <a:extLst>
              <a:ext uri="{FF2B5EF4-FFF2-40B4-BE49-F238E27FC236}">
                <a16:creationId xmlns:a16="http://schemas.microsoft.com/office/drawing/2014/main" id="{82507703-7989-A357-6A13-D82A33F32A8E}"/>
              </a:ext>
            </a:extLst>
          </p:cNvPr>
          <p:cNvSpPr txBox="1"/>
          <p:nvPr/>
        </p:nvSpPr>
        <p:spPr>
          <a:xfrm>
            <a:off x="770011" y="1427935"/>
            <a:ext cx="1200970" cy="369332"/>
          </a:xfrm>
          <a:prstGeom prst="rect">
            <a:avLst/>
          </a:prstGeom>
          <a:noFill/>
        </p:spPr>
        <p:txBody>
          <a:bodyPr wrap="none" rtlCol="0">
            <a:spAutoFit/>
          </a:bodyPr>
          <a:lstStyle/>
          <a:p>
            <a:r>
              <a:rPr lang="en-SG" dirty="0"/>
              <a:t>Line Chart:</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1D6CDED-F3FC-0BE7-7564-48EACF7C42B3}"/>
              </a:ext>
            </a:extLst>
          </p:cNvPr>
          <p:cNvPicPr>
            <a:picLocks noChangeAspect="1"/>
          </p:cNvPicPr>
          <p:nvPr/>
        </p:nvPicPr>
        <p:blipFill>
          <a:blip r:embed="rId3"/>
          <a:stretch>
            <a:fillRect/>
          </a:stretch>
        </p:blipFill>
        <p:spPr>
          <a:xfrm>
            <a:off x="1105677" y="2392207"/>
            <a:ext cx="4382112" cy="2791215"/>
          </a:xfrm>
          <a:prstGeom prst="rect">
            <a:avLst/>
          </a:prstGeom>
        </p:spPr>
      </p:pic>
      <p:sp>
        <p:nvSpPr>
          <p:cNvPr id="7" name="Content Placeholder 4">
            <a:extLst>
              <a:ext uri="{FF2B5EF4-FFF2-40B4-BE49-F238E27FC236}">
                <a16:creationId xmlns:a16="http://schemas.microsoft.com/office/drawing/2014/main" id="{76C34FB2-00A5-9ED5-A919-DB3211B74160}"/>
              </a:ext>
            </a:extLst>
          </p:cNvPr>
          <p:cNvSpPr txBox="1">
            <a:spLocks/>
          </p:cNvSpPr>
          <p:nvPr/>
        </p:nvSpPr>
        <p:spPr>
          <a:xfrm>
            <a:off x="6027811" y="3415836"/>
            <a:ext cx="4783090" cy="74395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List of all unique launch site. There are only 4 launch sites.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BE452A5-CF8E-1C6A-B582-4ABB41678CB4}"/>
              </a:ext>
            </a:extLst>
          </p:cNvPr>
          <p:cNvPicPr>
            <a:picLocks noChangeAspect="1"/>
          </p:cNvPicPr>
          <p:nvPr/>
        </p:nvPicPr>
        <p:blipFill>
          <a:blip r:embed="rId3"/>
          <a:stretch>
            <a:fillRect/>
          </a:stretch>
        </p:blipFill>
        <p:spPr>
          <a:xfrm>
            <a:off x="221848" y="1588982"/>
            <a:ext cx="11748304" cy="2487975"/>
          </a:xfrm>
          <a:prstGeom prst="rect">
            <a:avLst/>
          </a:prstGeom>
        </p:spPr>
      </p:pic>
      <p:sp>
        <p:nvSpPr>
          <p:cNvPr id="7" name="TextBox 6">
            <a:extLst>
              <a:ext uri="{FF2B5EF4-FFF2-40B4-BE49-F238E27FC236}">
                <a16:creationId xmlns:a16="http://schemas.microsoft.com/office/drawing/2014/main" id="{E1B48258-85A4-F4A9-F796-1A2961A1D5D4}"/>
              </a:ext>
            </a:extLst>
          </p:cNvPr>
          <p:cNvSpPr txBox="1"/>
          <p:nvPr/>
        </p:nvSpPr>
        <p:spPr>
          <a:xfrm>
            <a:off x="2784538" y="4803494"/>
            <a:ext cx="6106543" cy="369332"/>
          </a:xfrm>
          <a:prstGeom prst="rect">
            <a:avLst/>
          </a:prstGeom>
          <a:noFill/>
        </p:spPr>
        <p:txBody>
          <a:bodyPr wrap="none" rtlCol="0">
            <a:spAutoFit/>
          </a:bodyPr>
          <a:lstStyle/>
          <a:p>
            <a:r>
              <a:rPr lang="en-GB" dirty="0"/>
              <a:t>Display 5 records where launch sites begin with the string 'CCA'</a:t>
            </a:r>
            <a:endParaRPr lang="en-SG" dirty="0"/>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13514"/>
            <a:ext cx="9745589" cy="6422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launched by NASA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1773111-6CCC-E37E-D089-8609E16CE464}"/>
              </a:ext>
            </a:extLst>
          </p:cNvPr>
          <p:cNvPicPr>
            <a:picLocks noChangeAspect="1"/>
          </p:cNvPicPr>
          <p:nvPr/>
        </p:nvPicPr>
        <p:blipFill>
          <a:blip r:embed="rId3"/>
          <a:stretch>
            <a:fillRect/>
          </a:stretch>
        </p:blipFill>
        <p:spPr>
          <a:xfrm>
            <a:off x="930950" y="1787195"/>
            <a:ext cx="9427192" cy="21207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9DA26EA-49E6-0639-069A-D8C1FC3D045E}"/>
              </a:ext>
            </a:extLst>
          </p:cNvPr>
          <p:cNvPicPr>
            <a:picLocks noChangeAspect="1"/>
          </p:cNvPicPr>
          <p:nvPr/>
        </p:nvPicPr>
        <p:blipFill>
          <a:blip r:embed="rId3"/>
          <a:stretch>
            <a:fillRect/>
          </a:stretch>
        </p:blipFill>
        <p:spPr>
          <a:xfrm>
            <a:off x="857459" y="1614524"/>
            <a:ext cx="9745588" cy="21305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8571"/>
            <a:ext cx="9919761" cy="12783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occurred on 22 Dec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2C63128-B853-4302-46D9-08A86EC0A60C}"/>
              </a:ext>
            </a:extLst>
          </p:cNvPr>
          <p:cNvPicPr>
            <a:picLocks noChangeAspect="1"/>
          </p:cNvPicPr>
          <p:nvPr/>
        </p:nvPicPr>
        <p:blipFill>
          <a:blip r:embed="rId3"/>
          <a:stretch>
            <a:fillRect/>
          </a:stretch>
        </p:blipFill>
        <p:spPr>
          <a:xfrm>
            <a:off x="770011" y="1714399"/>
            <a:ext cx="9580018" cy="23677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B57039-1681-035C-EDAC-A034FAC05413}"/>
              </a:ext>
            </a:extLst>
          </p:cNvPr>
          <p:cNvPicPr>
            <a:picLocks noChangeAspect="1"/>
          </p:cNvPicPr>
          <p:nvPr/>
        </p:nvPicPr>
        <p:blipFill>
          <a:blip r:embed="rId3"/>
          <a:stretch>
            <a:fillRect/>
          </a:stretch>
        </p:blipFill>
        <p:spPr>
          <a:xfrm>
            <a:off x="1036549" y="1459685"/>
            <a:ext cx="8703969" cy="496752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83248" y="3205842"/>
            <a:ext cx="3070529" cy="2362201"/>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6" name="Arrow: Right 5">
            <a:extLst>
              <a:ext uri="{FF2B5EF4-FFF2-40B4-BE49-F238E27FC236}">
                <a16:creationId xmlns:a16="http://schemas.microsoft.com/office/drawing/2014/main" id="{B3F8131E-04B9-E4DD-628B-0C95EE82E290}"/>
              </a:ext>
            </a:extLst>
          </p:cNvPr>
          <p:cNvSpPr/>
          <p:nvPr/>
        </p:nvSpPr>
        <p:spPr>
          <a:xfrm>
            <a:off x="3461657" y="4027714"/>
            <a:ext cx="1088572" cy="35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7429"/>
            <a:ext cx="9745589" cy="11695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1 failure and 100 success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3D5A9A6-AE60-9550-423A-976CCC4E1BBF}"/>
              </a:ext>
            </a:extLst>
          </p:cNvPr>
          <p:cNvPicPr>
            <a:picLocks noChangeAspect="1"/>
          </p:cNvPicPr>
          <p:nvPr/>
        </p:nvPicPr>
        <p:blipFill>
          <a:blip r:embed="rId3"/>
          <a:stretch>
            <a:fillRect/>
          </a:stretch>
        </p:blipFill>
        <p:spPr>
          <a:xfrm>
            <a:off x="853821" y="1572898"/>
            <a:ext cx="10136015" cy="225774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7543"/>
            <a:ext cx="10093932" cy="50438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SG" sz="1800" b="0" i="0" u="none" strike="noStrike" baseline="0" dirty="0">
              <a:solidFill>
                <a:srgbClr val="000000"/>
              </a:solidFill>
              <a:latin typeface="Microsoft Sans Serif" panose="020B0604020202020204" pitchFamily="34" charset="0"/>
            </a:endParaRPr>
          </a:p>
          <a:p>
            <a:pPr lvl="1"/>
            <a:r>
              <a:rPr lang="en-SG" sz="1400" b="0" i="0" u="none" strike="noStrike" baseline="0" dirty="0">
                <a:solidFill>
                  <a:srgbClr val="292929"/>
                </a:solidFill>
                <a:latin typeface="Microsoft Sans Serif" panose="020B0604020202020204" pitchFamily="34" charset="0"/>
              </a:rPr>
              <a:t>Data collection via API</a:t>
            </a:r>
            <a:r>
              <a:rPr lang="en-SG" sz="1400" dirty="0">
                <a:solidFill>
                  <a:srgbClr val="292929"/>
                </a:solidFill>
                <a:latin typeface="Microsoft Sans Serif" panose="020B0604020202020204" pitchFamily="34" charset="0"/>
              </a:rPr>
              <a:t> and w</a:t>
            </a:r>
            <a:r>
              <a:rPr lang="en-SG" sz="1400" b="0" i="0" u="none" strike="noStrike" baseline="0" dirty="0">
                <a:solidFill>
                  <a:srgbClr val="292929"/>
                </a:solidFill>
                <a:latin typeface="Microsoft Sans Serif" panose="020B0604020202020204" pitchFamily="34" charset="0"/>
              </a:rPr>
              <a:t>eb scraping</a:t>
            </a:r>
          </a:p>
          <a:p>
            <a:pPr lvl="1"/>
            <a:r>
              <a:rPr lang="en-SG" sz="1400" b="0" i="0" u="none" strike="noStrike" baseline="0" dirty="0">
                <a:solidFill>
                  <a:srgbClr val="292929"/>
                </a:solidFill>
                <a:latin typeface="Microsoft Sans Serif" panose="020B0604020202020204" pitchFamily="34" charset="0"/>
              </a:rPr>
              <a:t>Exploratory Data Analysis(EDA) with SQL and data visualization</a:t>
            </a:r>
          </a:p>
          <a:p>
            <a:pPr lvl="1"/>
            <a:r>
              <a:rPr lang="en-SG" sz="1400" b="0" i="0" u="none" strike="noStrike" baseline="0" dirty="0">
                <a:solidFill>
                  <a:srgbClr val="292929"/>
                </a:solidFill>
                <a:latin typeface="Microsoft Sans Serif" panose="020B0604020202020204" pitchFamily="34" charset="0"/>
              </a:rPr>
              <a:t>Visual analytics with Folium</a:t>
            </a:r>
          </a:p>
          <a:p>
            <a:pPr lvl="1"/>
            <a:r>
              <a:rPr lang="en-SG" sz="1400" b="0" i="0" u="none" strike="noStrike" baseline="0" dirty="0">
                <a:solidFill>
                  <a:srgbClr val="292929"/>
                </a:solidFill>
                <a:latin typeface="Microsoft Sans Serif" panose="020B0604020202020204" pitchFamily="34" charset="0"/>
              </a:rPr>
              <a:t>Dashboard with </a:t>
            </a:r>
            <a:r>
              <a:rPr lang="en-SG" sz="1400" b="0" i="0" u="none" strike="noStrike" baseline="0" dirty="0" err="1">
                <a:solidFill>
                  <a:srgbClr val="292929"/>
                </a:solidFill>
                <a:latin typeface="Microsoft Sans Serif" panose="020B0604020202020204" pitchFamily="34" charset="0"/>
              </a:rPr>
              <a:t>Plotly</a:t>
            </a:r>
            <a:r>
              <a:rPr lang="en-SG" sz="1400" b="0" i="0" u="none" strike="noStrike" baseline="0" dirty="0">
                <a:solidFill>
                  <a:srgbClr val="292929"/>
                </a:solidFill>
                <a:latin typeface="Microsoft Sans Serif" panose="020B0604020202020204" pitchFamily="34" charset="0"/>
              </a:rPr>
              <a:t> Dash</a:t>
            </a:r>
          </a:p>
          <a:p>
            <a:pPr lvl="1"/>
            <a:r>
              <a:rPr lang="en-SG" sz="1400" b="0" i="0" u="none" strike="noStrike" baseline="0" dirty="0">
                <a:solidFill>
                  <a:srgbClr val="292929"/>
                </a:solidFill>
                <a:latin typeface="Microsoft Sans Serif" panose="020B0604020202020204" pitchFamily="34" charset="0"/>
              </a:rPr>
              <a:t>Predictive Analysis</a:t>
            </a:r>
          </a:p>
          <a:p>
            <a:endParaRPr lang="en-SG" sz="1800" b="0" i="0" u="none" strike="noStrike" baseline="0" dirty="0">
              <a:solidFill>
                <a:srgbClr val="292929"/>
              </a:solidFill>
              <a:latin typeface="Microsoft Sans Serif" panose="020B0604020202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SG" sz="1800" b="0" i="0" u="none" strike="noStrike" baseline="0" dirty="0">
              <a:solidFill>
                <a:srgbClr val="000000"/>
              </a:solidFill>
              <a:latin typeface="Microsoft Sans Serif" panose="020B0604020202020204" pitchFamily="34" charset="0"/>
            </a:endParaRPr>
          </a:p>
          <a:p>
            <a:pPr lvl="1"/>
            <a:r>
              <a:rPr lang="en-SG" sz="1400" b="0" i="0" u="none" strike="noStrike" baseline="0" dirty="0">
                <a:solidFill>
                  <a:srgbClr val="292929"/>
                </a:solidFill>
                <a:latin typeface="Microsoft Sans Serif" panose="020B0604020202020204" pitchFamily="34" charset="0"/>
              </a:rPr>
              <a:t>EDA results</a:t>
            </a:r>
          </a:p>
          <a:p>
            <a:pPr lvl="1"/>
            <a:r>
              <a:rPr lang="en-SG" sz="1400" b="0" i="0" u="none" strike="noStrike" baseline="0" dirty="0">
                <a:solidFill>
                  <a:srgbClr val="292929"/>
                </a:solidFill>
                <a:latin typeface="Microsoft Sans Serif" panose="020B0604020202020204" pitchFamily="34" charset="0"/>
              </a:rPr>
              <a:t>Interactive map and dashboard</a:t>
            </a:r>
          </a:p>
          <a:p>
            <a:pPr lvl="1"/>
            <a:r>
              <a:rPr lang="en-SG" sz="1400" b="0" i="0" u="none" strike="noStrike" baseline="0" dirty="0">
                <a:solidFill>
                  <a:srgbClr val="292929"/>
                </a:solidFill>
                <a:latin typeface="Microsoft Sans Serif" panose="020B0604020202020204" pitchFamily="34" charset="0"/>
              </a:rPr>
              <a:t>Predictive results</a:t>
            </a:r>
          </a:p>
          <a:p>
            <a:endParaRPr lang="en-SG" sz="1800" b="0" i="0" u="none" strike="noStrike" baseline="0" dirty="0">
              <a:solidFill>
                <a:srgbClr val="292929"/>
              </a:solidFill>
              <a:latin typeface="Microsoft Sans Serif"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DDD6C8-D38A-470D-6EEE-D56B2B6B3823}"/>
              </a:ext>
            </a:extLst>
          </p:cNvPr>
          <p:cNvPicPr>
            <a:picLocks noChangeAspect="1"/>
          </p:cNvPicPr>
          <p:nvPr/>
        </p:nvPicPr>
        <p:blipFill>
          <a:blip r:embed="rId3"/>
          <a:stretch>
            <a:fillRect/>
          </a:stretch>
        </p:blipFill>
        <p:spPr>
          <a:xfrm>
            <a:off x="651198" y="1644228"/>
            <a:ext cx="8364117" cy="45821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18857" y="3587521"/>
            <a:ext cx="3048000" cy="1289277"/>
          </a:xfrm>
          <a:prstGeom prst="rect">
            <a:avLst/>
          </a:prstGeom>
        </p:spPr>
        <p:txBody>
          <a:bodyPr>
            <a:normAutofit fontScale="92500"/>
          </a:bodyPr>
          <a:lstStyle/>
          <a:p>
            <a:pPr>
              <a:lnSpc>
                <a:spcPct val="100000"/>
              </a:lnSpc>
              <a:spcBef>
                <a:spcPts val="1400"/>
              </a:spcBef>
            </a:pPr>
            <a:r>
              <a:rPr lang="en-US" sz="2200" dirty="0">
                <a:solidFill>
                  <a:schemeClr val="bg1"/>
                </a:solidFill>
                <a:latin typeface="Abadi" panose="020B0604020104020204" pitchFamily="34" charset="0"/>
              </a:rPr>
              <a:t>List of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Arrow: Right 6">
            <a:extLst>
              <a:ext uri="{FF2B5EF4-FFF2-40B4-BE49-F238E27FC236}">
                <a16:creationId xmlns:a16="http://schemas.microsoft.com/office/drawing/2014/main" id="{652BEEB0-49C2-6512-04A1-B731B9C0825C}"/>
              </a:ext>
            </a:extLst>
          </p:cNvPr>
          <p:cNvSpPr/>
          <p:nvPr/>
        </p:nvSpPr>
        <p:spPr>
          <a:xfrm>
            <a:off x="2399327" y="3872931"/>
            <a:ext cx="1214729" cy="35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63143"/>
            <a:ext cx="9745589" cy="17138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2 failed landing outcomes in drone ship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8322752E-0E26-A227-1326-ACC0ADB3DB99}"/>
              </a:ext>
            </a:extLst>
          </p:cNvPr>
          <p:cNvPicPr>
            <a:picLocks noChangeAspect="1"/>
          </p:cNvPicPr>
          <p:nvPr/>
        </p:nvPicPr>
        <p:blipFill>
          <a:blip r:embed="rId3"/>
          <a:stretch>
            <a:fillRect/>
          </a:stretch>
        </p:blipFill>
        <p:spPr>
          <a:xfrm>
            <a:off x="169762" y="1741184"/>
            <a:ext cx="11852476" cy="18156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79335"/>
            <a:ext cx="9745589" cy="94705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the different landing outcomes was calculated and Failure (drone ship) and Success (drone ship) has the highest 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13554AD-F382-0D9A-3702-4E357FC94D49}"/>
              </a:ext>
            </a:extLst>
          </p:cNvPr>
          <p:cNvPicPr>
            <a:picLocks noChangeAspect="1"/>
          </p:cNvPicPr>
          <p:nvPr/>
        </p:nvPicPr>
        <p:blipFill>
          <a:blip r:embed="rId3"/>
          <a:stretch>
            <a:fillRect/>
          </a:stretch>
        </p:blipFill>
        <p:spPr>
          <a:xfrm>
            <a:off x="245984" y="1427818"/>
            <a:ext cx="11673874" cy="35282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53454" y="5627913"/>
            <a:ext cx="7355418"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located near to coast lines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Overall SpaceX Geolocation</a:t>
            </a:r>
          </a:p>
        </p:txBody>
      </p:sp>
      <p:pic>
        <p:nvPicPr>
          <p:cNvPr id="6" name="Picture 5">
            <a:extLst>
              <a:ext uri="{FF2B5EF4-FFF2-40B4-BE49-F238E27FC236}">
                <a16:creationId xmlns:a16="http://schemas.microsoft.com/office/drawing/2014/main" id="{DA2384AC-492F-4AC4-0C7D-EE1696756B7E}"/>
              </a:ext>
            </a:extLst>
          </p:cNvPr>
          <p:cNvPicPr>
            <a:picLocks noChangeAspect="1"/>
          </p:cNvPicPr>
          <p:nvPr/>
        </p:nvPicPr>
        <p:blipFill>
          <a:blip r:embed="rId3"/>
          <a:stretch>
            <a:fillRect/>
          </a:stretch>
        </p:blipFill>
        <p:spPr>
          <a:xfrm>
            <a:off x="3228575" y="1523685"/>
            <a:ext cx="5734850" cy="36485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 success rate</a:t>
            </a:r>
          </a:p>
        </p:txBody>
      </p:sp>
      <p:pic>
        <p:nvPicPr>
          <p:cNvPr id="4" name="Picture 3">
            <a:extLst>
              <a:ext uri="{FF2B5EF4-FFF2-40B4-BE49-F238E27FC236}">
                <a16:creationId xmlns:a16="http://schemas.microsoft.com/office/drawing/2014/main" id="{DEC998F4-4FC9-12EB-28D6-3F9247CD80E1}"/>
              </a:ext>
            </a:extLst>
          </p:cNvPr>
          <p:cNvPicPr>
            <a:picLocks noChangeAspect="1"/>
          </p:cNvPicPr>
          <p:nvPr/>
        </p:nvPicPr>
        <p:blipFill>
          <a:blip r:embed="rId3"/>
          <a:stretch>
            <a:fillRect/>
          </a:stretch>
        </p:blipFill>
        <p:spPr>
          <a:xfrm>
            <a:off x="356694" y="1584836"/>
            <a:ext cx="3953427" cy="2857899"/>
          </a:xfrm>
          <a:prstGeom prst="rect">
            <a:avLst/>
          </a:prstGeom>
        </p:spPr>
      </p:pic>
      <p:pic>
        <p:nvPicPr>
          <p:cNvPr id="7" name="Picture 6">
            <a:extLst>
              <a:ext uri="{FF2B5EF4-FFF2-40B4-BE49-F238E27FC236}">
                <a16:creationId xmlns:a16="http://schemas.microsoft.com/office/drawing/2014/main" id="{E7177FE9-663B-B124-6342-C96ABFDB41D1}"/>
              </a:ext>
            </a:extLst>
          </p:cNvPr>
          <p:cNvPicPr>
            <a:picLocks noChangeAspect="1"/>
          </p:cNvPicPr>
          <p:nvPr/>
        </p:nvPicPr>
        <p:blipFill>
          <a:blip r:embed="rId4"/>
          <a:stretch>
            <a:fillRect/>
          </a:stretch>
        </p:blipFill>
        <p:spPr>
          <a:xfrm>
            <a:off x="4446440" y="1584836"/>
            <a:ext cx="3376591" cy="2857899"/>
          </a:xfrm>
          <a:prstGeom prst="rect">
            <a:avLst/>
          </a:prstGeom>
        </p:spPr>
      </p:pic>
      <p:sp>
        <p:nvSpPr>
          <p:cNvPr id="13" name="TextBox 12">
            <a:extLst>
              <a:ext uri="{FF2B5EF4-FFF2-40B4-BE49-F238E27FC236}">
                <a16:creationId xmlns:a16="http://schemas.microsoft.com/office/drawing/2014/main" id="{8BFEE91B-4F43-0FA4-3C7C-D03DB59DE885}"/>
              </a:ext>
            </a:extLst>
          </p:cNvPr>
          <p:cNvSpPr txBox="1"/>
          <p:nvPr/>
        </p:nvSpPr>
        <p:spPr>
          <a:xfrm>
            <a:off x="1092200" y="5153483"/>
            <a:ext cx="5880100" cy="646331"/>
          </a:xfrm>
          <a:prstGeom prst="rect">
            <a:avLst/>
          </a:prstGeom>
          <a:noFill/>
        </p:spPr>
        <p:txBody>
          <a:bodyPr wrap="square" rtlCol="0">
            <a:spAutoFit/>
          </a:bodyPr>
          <a:lstStyle/>
          <a:p>
            <a:pPr marL="285750" indent="-285750">
              <a:buFont typeface="Arial" panose="020B0604020202020204" pitchFamily="34" charset="0"/>
              <a:buChar char="•"/>
            </a:pPr>
            <a:r>
              <a:rPr lang="en-SG" dirty="0"/>
              <a:t>KSC LC-39A has the highest success rate</a:t>
            </a:r>
          </a:p>
          <a:p>
            <a:pPr marL="285750" indent="-285750">
              <a:buFont typeface="Arial" panose="020B0604020202020204" pitchFamily="34" charset="0"/>
              <a:buChar char="•"/>
            </a:pPr>
            <a:r>
              <a:rPr lang="en-SG" dirty="0"/>
              <a:t>CCAFS SLC-40 has the most number of launches</a:t>
            </a:r>
          </a:p>
        </p:txBody>
      </p:sp>
      <p:pic>
        <p:nvPicPr>
          <p:cNvPr id="15" name="Picture 14">
            <a:extLst>
              <a:ext uri="{FF2B5EF4-FFF2-40B4-BE49-F238E27FC236}">
                <a16:creationId xmlns:a16="http://schemas.microsoft.com/office/drawing/2014/main" id="{8A81A166-1F95-8D46-2D34-ADB2BF9F9B30}"/>
              </a:ext>
            </a:extLst>
          </p:cNvPr>
          <p:cNvPicPr>
            <a:picLocks noChangeAspect="1"/>
          </p:cNvPicPr>
          <p:nvPr/>
        </p:nvPicPr>
        <p:blipFill>
          <a:blip r:embed="rId5"/>
          <a:stretch>
            <a:fillRect/>
          </a:stretch>
        </p:blipFill>
        <p:spPr>
          <a:xfrm>
            <a:off x="8086385" y="1551394"/>
            <a:ext cx="2937215" cy="2431629"/>
          </a:xfrm>
          <a:prstGeom prst="rect">
            <a:avLst/>
          </a:prstGeom>
        </p:spPr>
      </p:pic>
      <p:pic>
        <p:nvPicPr>
          <p:cNvPr id="17" name="Picture 16">
            <a:extLst>
              <a:ext uri="{FF2B5EF4-FFF2-40B4-BE49-F238E27FC236}">
                <a16:creationId xmlns:a16="http://schemas.microsoft.com/office/drawing/2014/main" id="{3036B101-53A6-E3BB-7D52-D9D4584DC8AC}"/>
              </a:ext>
            </a:extLst>
          </p:cNvPr>
          <p:cNvPicPr>
            <a:picLocks noChangeAspect="1"/>
          </p:cNvPicPr>
          <p:nvPr/>
        </p:nvPicPr>
        <p:blipFill>
          <a:blip r:embed="rId6"/>
          <a:stretch>
            <a:fillRect/>
          </a:stretch>
        </p:blipFill>
        <p:spPr>
          <a:xfrm>
            <a:off x="8086385" y="4012320"/>
            <a:ext cx="2951222" cy="27313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42142" y="5071800"/>
            <a:ext cx="5539395" cy="159861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(CCAFS SLC-40) is close to railways, highways and coastline, but far away from cities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Proximities of launch site</a:t>
            </a:r>
          </a:p>
        </p:txBody>
      </p:sp>
      <p:pic>
        <p:nvPicPr>
          <p:cNvPr id="4" name="Picture 3">
            <a:extLst>
              <a:ext uri="{FF2B5EF4-FFF2-40B4-BE49-F238E27FC236}">
                <a16:creationId xmlns:a16="http://schemas.microsoft.com/office/drawing/2014/main" id="{2CEE7B9D-090D-8EF8-FBB7-B58518BCB025}"/>
              </a:ext>
            </a:extLst>
          </p:cNvPr>
          <p:cNvPicPr>
            <a:picLocks noChangeAspect="1"/>
          </p:cNvPicPr>
          <p:nvPr/>
        </p:nvPicPr>
        <p:blipFill>
          <a:blip r:embed="rId3"/>
          <a:stretch>
            <a:fillRect/>
          </a:stretch>
        </p:blipFill>
        <p:spPr>
          <a:xfrm>
            <a:off x="2242142" y="1417413"/>
            <a:ext cx="5048955" cy="3210373"/>
          </a:xfrm>
          <a:prstGeom prst="rect">
            <a:avLst/>
          </a:prstGeom>
        </p:spPr>
      </p:pic>
      <p:pic>
        <p:nvPicPr>
          <p:cNvPr id="7" name="Picture 6">
            <a:extLst>
              <a:ext uri="{FF2B5EF4-FFF2-40B4-BE49-F238E27FC236}">
                <a16:creationId xmlns:a16="http://schemas.microsoft.com/office/drawing/2014/main" id="{DFF8E96A-F3FF-A1EF-2332-471221D5DE18}"/>
              </a:ext>
            </a:extLst>
          </p:cNvPr>
          <p:cNvPicPr>
            <a:picLocks noChangeAspect="1"/>
          </p:cNvPicPr>
          <p:nvPr/>
        </p:nvPicPr>
        <p:blipFill>
          <a:blip r:embed="rId4"/>
          <a:stretch>
            <a:fillRect/>
          </a:stretch>
        </p:blipFill>
        <p:spPr>
          <a:xfrm>
            <a:off x="7873118" y="1275571"/>
            <a:ext cx="2076740" cy="558242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7010" y="5583237"/>
            <a:ext cx="9745589" cy="12747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accounts for the highest number of successful launches and CCAFS SLC-40 has the lowest number</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513761F5-2E37-5719-D666-C61F25CB2124}"/>
              </a:ext>
            </a:extLst>
          </p:cNvPr>
          <p:cNvPicPr>
            <a:picLocks noChangeAspect="1"/>
          </p:cNvPicPr>
          <p:nvPr/>
        </p:nvPicPr>
        <p:blipFill>
          <a:blip r:embed="rId3"/>
          <a:stretch>
            <a:fillRect/>
          </a:stretch>
        </p:blipFill>
        <p:spPr>
          <a:xfrm>
            <a:off x="3698565" y="1529868"/>
            <a:ext cx="4439270" cy="34485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LC-39A</a:t>
            </a:r>
          </a:p>
        </p:txBody>
      </p:sp>
      <p:pic>
        <p:nvPicPr>
          <p:cNvPr id="4" name="Picture 3">
            <a:extLst>
              <a:ext uri="{FF2B5EF4-FFF2-40B4-BE49-F238E27FC236}">
                <a16:creationId xmlns:a16="http://schemas.microsoft.com/office/drawing/2014/main" id="{F481904E-44C5-3738-BA0D-D07A6F8BC980}"/>
              </a:ext>
            </a:extLst>
          </p:cNvPr>
          <p:cNvPicPr>
            <a:picLocks noChangeAspect="1"/>
          </p:cNvPicPr>
          <p:nvPr/>
        </p:nvPicPr>
        <p:blipFill rotWithShape="1">
          <a:blip r:embed="rId3"/>
          <a:srcRect t="16096"/>
          <a:stretch/>
        </p:blipFill>
        <p:spPr>
          <a:xfrm>
            <a:off x="3733470" y="1574646"/>
            <a:ext cx="4725059" cy="3708708"/>
          </a:xfrm>
          <a:prstGeom prst="rect">
            <a:avLst/>
          </a:prstGeom>
        </p:spPr>
      </p:pic>
      <p:sp>
        <p:nvSpPr>
          <p:cNvPr id="6" name="Content Placeholder 4">
            <a:extLst>
              <a:ext uri="{FF2B5EF4-FFF2-40B4-BE49-F238E27FC236}">
                <a16:creationId xmlns:a16="http://schemas.microsoft.com/office/drawing/2014/main" id="{C8FB4E93-4A91-2109-5D76-7E23D18238E5}"/>
              </a:ext>
            </a:extLst>
          </p:cNvPr>
          <p:cNvSpPr txBox="1">
            <a:spLocks/>
          </p:cNvSpPr>
          <p:nvPr/>
        </p:nvSpPr>
        <p:spPr>
          <a:xfrm>
            <a:off x="3271911" y="5603874"/>
            <a:ext cx="5922890" cy="12747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has a success rate of 76.9%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47183" y="1672316"/>
            <a:ext cx="10127646" cy="4946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GB" sz="1800" dirty="0">
                <a:solidFill>
                  <a:schemeClr val="accent3">
                    <a:lumMod val="25000"/>
                  </a:schemeClr>
                </a:solidFill>
                <a:latin typeface="Abadi" panose="020B0604020104020204" pitchFamily="34" charset="0"/>
              </a:rPr>
              <a:t>SpaceX advertises Falcon 9 rocket launches with a cost of 62 million dollars while other providers cost upward of 165 million dollars each. Much of the savings is because SpaceX can reuse the first stage. Therefore, this project is to predict if the first stage will land successfully which can be used to determine the cost of a launch to compete against SpaceX.</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SG" sz="1800" b="0" i="0" u="none" strike="noStrike" baseline="0" dirty="0">
              <a:solidFill>
                <a:srgbClr val="000000"/>
              </a:solidFill>
              <a:latin typeface="Microsoft Sans Serif" panose="020B0604020202020204" pitchFamily="34" charset="0"/>
            </a:endParaRPr>
          </a:p>
          <a:p>
            <a:pPr lvl="1"/>
            <a:r>
              <a:rPr lang="en-SG" sz="1800" b="0" i="0" u="none" strike="noStrike" baseline="0" dirty="0">
                <a:solidFill>
                  <a:srgbClr val="292929"/>
                </a:solidFill>
                <a:latin typeface="Microsoft Sans Serif" panose="020B0604020202020204" pitchFamily="34" charset="0"/>
              </a:rPr>
              <a:t>What are the main characteristics of a successful or failed landing?</a:t>
            </a:r>
          </a:p>
          <a:p>
            <a:pPr lvl="1"/>
            <a:r>
              <a:rPr lang="en-SG" sz="1800" b="0" i="0" u="none" strike="noStrike" baseline="0" dirty="0">
                <a:solidFill>
                  <a:srgbClr val="292929"/>
                </a:solidFill>
                <a:latin typeface="Microsoft Sans Serif" panose="020B0604020202020204" pitchFamily="34" charset="0"/>
              </a:rPr>
              <a:t>What are the effects of each variables on the outcome of a landing?</a:t>
            </a:r>
          </a:p>
          <a:p>
            <a:pPr lvl="1"/>
            <a:r>
              <a:rPr lang="en-SG" sz="1800" b="0" i="0" u="none" strike="noStrike" baseline="0" dirty="0">
                <a:solidFill>
                  <a:srgbClr val="292929"/>
                </a:solidFill>
                <a:latin typeface="Microsoft Sans Serif" panose="020B0604020202020204" pitchFamily="34" charset="0"/>
              </a:rPr>
              <a:t>What are the conditions which will allow SpaceX to achieve the best landing success rate?</a:t>
            </a:r>
          </a:p>
          <a:p>
            <a:endParaRPr lang="en-SG" sz="1800" b="0" i="0" u="none" strike="noStrike" baseline="0" dirty="0">
              <a:solidFill>
                <a:srgbClr val="292929"/>
              </a:solidFill>
              <a:latin typeface="Microsoft Sans Serif" panose="020B0604020202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success/failures across payload mass</a:t>
            </a:r>
          </a:p>
        </p:txBody>
      </p:sp>
      <p:pic>
        <p:nvPicPr>
          <p:cNvPr id="4" name="Picture 3">
            <a:extLst>
              <a:ext uri="{FF2B5EF4-FFF2-40B4-BE49-F238E27FC236}">
                <a16:creationId xmlns:a16="http://schemas.microsoft.com/office/drawing/2014/main" id="{AD9C4D53-3F74-831D-0CE0-CF4704AC5106}"/>
              </a:ext>
            </a:extLst>
          </p:cNvPr>
          <p:cNvPicPr>
            <a:picLocks noChangeAspect="1"/>
          </p:cNvPicPr>
          <p:nvPr/>
        </p:nvPicPr>
        <p:blipFill>
          <a:blip r:embed="rId3"/>
          <a:stretch>
            <a:fillRect/>
          </a:stretch>
        </p:blipFill>
        <p:spPr>
          <a:xfrm>
            <a:off x="510806" y="1880971"/>
            <a:ext cx="5277587" cy="3096057"/>
          </a:xfrm>
          <a:prstGeom prst="rect">
            <a:avLst/>
          </a:prstGeom>
        </p:spPr>
      </p:pic>
      <p:pic>
        <p:nvPicPr>
          <p:cNvPr id="7" name="Picture 6">
            <a:extLst>
              <a:ext uri="{FF2B5EF4-FFF2-40B4-BE49-F238E27FC236}">
                <a16:creationId xmlns:a16="http://schemas.microsoft.com/office/drawing/2014/main" id="{1ABD6F63-982F-2B91-D077-60A9A7977017}"/>
              </a:ext>
            </a:extLst>
          </p:cNvPr>
          <p:cNvPicPr>
            <a:picLocks noChangeAspect="1"/>
          </p:cNvPicPr>
          <p:nvPr/>
        </p:nvPicPr>
        <p:blipFill>
          <a:blip r:embed="rId4"/>
          <a:stretch>
            <a:fillRect/>
          </a:stretch>
        </p:blipFill>
        <p:spPr>
          <a:xfrm>
            <a:off x="6403609" y="1880971"/>
            <a:ext cx="5249008" cy="3105583"/>
          </a:xfrm>
          <a:prstGeom prst="rect">
            <a:avLst/>
          </a:prstGeom>
        </p:spPr>
      </p:pic>
      <p:sp>
        <p:nvSpPr>
          <p:cNvPr id="8" name="TextBox 7">
            <a:extLst>
              <a:ext uri="{FF2B5EF4-FFF2-40B4-BE49-F238E27FC236}">
                <a16:creationId xmlns:a16="http://schemas.microsoft.com/office/drawing/2014/main" id="{C273BC75-5C98-F96E-8790-282EB891CEE3}"/>
              </a:ext>
            </a:extLst>
          </p:cNvPr>
          <p:cNvSpPr txBox="1"/>
          <p:nvPr/>
        </p:nvSpPr>
        <p:spPr>
          <a:xfrm>
            <a:off x="2028807" y="1453634"/>
            <a:ext cx="2228815" cy="369332"/>
          </a:xfrm>
          <a:prstGeom prst="rect">
            <a:avLst/>
          </a:prstGeom>
          <a:noFill/>
        </p:spPr>
        <p:txBody>
          <a:bodyPr wrap="none" rtlCol="0">
            <a:spAutoFit/>
          </a:bodyPr>
          <a:lstStyle/>
          <a:p>
            <a:r>
              <a:rPr lang="en-SG" dirty="0"/>
              <a:t>Payload: 0 to 6000 KG</a:t>
            </a:r>
          </a:p>
        </p:txBody>
      </p:sp>
      <p:sp>
        <p:nvSpPr>
          <p:cNvPr id="9" name="TextBox 8">
            <a:extLst>
              <a:ext uri="{FF2B5EF4-FFF2-40B4-BE49-F238E27FC236}">
                <a16:creationId xmlns:a16="http://schemas.microsoft.com/office/drawing/2014/main" id="{ED251B3B-BFE1-E919-6E55-65D9E09B3258}"/>
              </a:ext>
            </a:extLst>
          </p:cNvPr>
          <p:cNvSpPr txBox="1"/>
          <p:nvPr/>
        </p:nvSpPr>
        <p:spPr>
          <a:xfrm>
            <a:off x="7934380" y="1453634"/>
            <a:ext cx="2696892" cy="369332"/>
          </a:xfrm>
          <a:prstGeom prst="rect">
            <a:avLst/>
          </a:prstGeom>
          <a:noFill/>
        </p:spPr>
        <p:txBody>
          <a:bodyPr wrap="none" rtlCol="0">
            <a:spAutoFit/>
          </a:bodyPr>
          <a:lstStyle/>
          <a:p>
            <a:r>
              <a:rPr lang="en-SG" dirty="0"/>
              <a:t>Payload: 6000 to 10000 KG</a:t>
            </a:r>
          </a:p>
        </p:txBody>
      </p:sp>
      <p:sp>
        <p:nvSpPr>
          <p:cNvPr id="10" name="TextBox 9">
            <a:extLst>
              <a:ext uri="{FF2B5EF4-FFF2-40B4-BE49-F238E27FC236}">
                <a16:creationId xmlns:a16="http://schemas.microsoft.com/office/drawing/2014/main" id="{849708D6-A915-6026-27A6-D47398D1072A}"/>
              </a:ext>
            </a:extLst>
          </p:cNvPr>
          <p:cNvSpPr txBox="1"/>
          <p:nvPr/>
        </p:nvSpPr>
        <p:spPr>
          <a:xfrm>
            <a:off x="1928886" y="5580061"/>
            <a:ext cx="8538076" cy="646331"/>
          </a:xfrm>
          <a:prstGeom prst="rect">
            <a:avLst/>
          </a:prstGeom>
          <a:noFill/>
        </p:spPr>
        <p:txBody>
          <a:bodyPr wrap="square" rtlCol="0">
            <a:spAutoFit/>
          </a:bodyPr>
          <a:lstStyle/>
          <a:p>
            <a:r>
              <a:rPr lang="en-SG" dirty="0"/>
              <a:t>There are only a few launches with payload above 6000 KG.</a:t>
            </a:r>
          </a:p>
          <a:p>
            <a:r>
              <a:rPr lang="en-SG" dirty="0"/>
              <a:t>There seems to be a higher occurrences of successful landing at payload below 6000 KG.</a:t>
            </a:r>
          </a:p>
        </p:txBody>
      </p:sp>
      <p:sp>
        <p:nvSpPr>
          <p:cNvPr id="11" name="Rectangle 10">
            <a:extLst>
              <a:ext uri="{FF2B5EF4-FFF2-40B4-BE49-F238E27FC236}">
                <a16:creationId xmlns:a16="http://schemas.microsoft.com/office/drawing/2014/main" id="{323F3422-B9D2-27DD-4395-431C59C70A62}"/>
              </a:ext>
            </a:extLst>
          </p:cNvPr>
          <p:cNvSpPr/>
          <p:nvPr/>
        </p:nvSpPr>
        <p:spPr>
          <a:xfrm>
            <a:off x="782325" y="1919717"/>
            <a:ext cx="4919589" cy="3693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3" name="Rectangle 12">
            <a:extLst>
              <a:ext uri="{FF2B5EF4-FFF2-40B4-BE49-F238E27FC236}">
                <a16:creationId xmlns:a16="http://schemas.microsoft.com/office/drawing/2014/main" id="{6063C7A7-FC98-77D0-78A6-9B033A39696E}"/>
              </a:ext>
            </a:extLst>
          </p:cNvPr>
          <p:cNvSpPr/>
          <p:nvPr/>
        </p:nvSpPr>
        <p:spPr>
          <a:xfrm>
            <a:off x="6703844" y="1919717"/>
            <a:ext cx="4919589" cy="3693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1940621-3EA4-B416-202E-8F96E84F8C57}"/>
              </a:ext>
            </a:extLst>
          </p:cNvPr>
          <p:cNvPicPr>
            <a:picLocks noChangeAspect="1"/>
          </p:cNvPicPr>
          <p:nvPr/>
        </p:nvPicPr>
        <p:blipFill>
          <a:blip r:embed="rId3"/>
          <a:stretch>
            <a:fillRect/>
          </a:stretch>
        </p:blipFill>
        <p:spPr>
          <a:xfrm>
            <a:off x="1407583" y="1504204"/>
            <a:ext cx="9196917" cy="3490800"/>
          </a:xfrm>
          <a:prstGeom prst="rect">
            <a:avLst/>
          </a:prstGeom>
        </p:spPr>
      </p:pic>
      <p:sp>
        <p:nvSpPr>
          <p:cNvPr id="6" name="TextBox 5">
            <a:extLst>
              <a:ext uri="{FF2B5EF4-FFF2-40B4-BE49-F238E27FC236}">
                <a16:creationId xmlns:a16="http://schemas.microsoft.com/office/drawing/2014/main" id="{EF49BF2D-12B7-9416-3D14-7CA840950D33}"/>
              </a:ext>
            </a:extLst>
          </p:cNvPr>
          <p:cNvSpPr txBox="1"/>
          <p:nvPr/>
        </p:nvSpPr>
        <p:spPr>
          <a:xfrm>
            <a:off x="1407582" y="5194465"/>
            <a:ext cx="9196917" cy="1200329"/>
          </a:xfrm>
          <a:prstGeom prst="rect">
            <a:avLst/>
          </a:prstGeom>
          <a:noFill/>
        </p:spPr>
        <p:txBody>
          <a:bodyPr wrap="square" rtlCol="0">
            <a:spAutoFit/>
          </a:bodyPr>
          <a:lstStyle/>
          <a:p>
            <a:r>
              <a:rPr lang="en-SG" dirty="0"/>
              <a:t>From the bar charts above, we can see that all models have the same test accuracy and decision tree model has a slight edge in scoring 0.01 higher than the other models for train accuracy.</a:t>
            </a:r>
          </a:p>
          <a:p>
            <a:endParaRPr lang="en-SG" dirty="0"/>
          </a:p>
          <a:p>
            <a:r>
              <a:rPr lang="en-SG" dirty="0"/>
              <a:t>All models performed very similarly and the best model would be decision tree.</a:t>
            </a:r>
          </a:p>
        </p:txBody>
      </p:sp>
      <p:sp>
        <p:nvSpPr>
          <p:cNvPr id="7" name="Rectangle 6">
            <a:extLst>
              <a:ext uri="{FF2B5EF4-FFF2-40B4-BE49-F238E27FC236}">
                <a16:creationId xmlns:a16="http://schemas.microsoft.com/office/drawing/2014/main" id="{DE373252-D6FE-6860-1904-A26DCD6BC4F4}"/>
              </a:ext>
            </a:extLst>
          </p:cNvPr>
          <p:cNvSpPr/>
          <p:nvPr/>
        </p:nvSpPr>
        <p:spPr>
          <a:xfrm>
            <a:off x="8882842" y="1703665"/>
            <a:ext cx="338982" cy="21268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284C7BF-22FE-BDBE-89C8-28B68CC0986C}"/>
              </a:ext>
            </a:extLst>
          </p:cNvPr>
          <p:cNvPicPr>
            <a:picLocks noChangeAspect="1"/>
          </p:cNvPicPr>
          <p:nvPr/>
        </p:nvPicPr>
        <p:blipFill>
          <a:blip r:embed="rId3"/>
          <a:stretch>
            <a:fillRect/>
          </a:stretch>
        </p:blipFill>
        <p:spPr>
          <a:xfrm>
            <a:off x="734028" y="2004525"/>
            <a:ext cx="5048250" cy="4314825"/>
          </a:xfrm>
          <a:prstGeom prst="rect">
            <a:avLst/>
          </a:prstGeom>
        </p:spPr>
      </p:pic>
      <p:sp>
        <p:nvSpPr>
          <p:cNvPr id="6" name="TextBox 5">
            <a:extLst>
              <a:ext uri="{FF2B5EF4-FFF2-40B4-BE49-F238E27FC236}">
                <a16:creationId xmlns:a16="http://schemas.microsoft.com/office/drawing/2014/main" id="{7E37B816-A120-D4B1-691F-2D0D7C08AE9A}"/>
              </a:ext>
            </a:extLst>
          </p:cNvPr>
          <p:cNvSpPr txBox="1"/>
          <p:nvPr/>
        </p:nvSpPr>
        <p:spPr>
          <a:xfrm>
            <a:off x="633823" y="1557369"/>
            <a:ext cx="4086375" cy="369332"/>
          </a:xfrm>
          <a:prstGeom prst="rect">
            <a:avLst/>
          </a:prstGeom>
          <a:noFill/>
        </p:spPr>
        <p:txBody>
          <a:bodyPr wrap="none" rtlCol="0">
            <a:spAutoFit/>
          </a:bodyPr>
          <a:lstStyle/>
          <a:p>
            <a:r>
              <a:rPr lang="en-SG" dirty="0"/>
              <a:t>Confusion Matrix for Decision Tree Model</a:t>
            </a:r>
          </a:p>
        </p:txBody>
      </p:sp>
      <p:sp>
        <p:nvSpPr>
          <p:cNvPr id="7" name="TextBox 6">
            <a:extLst>
              <a:ext uri="{FF2B5EF4-FFF2-40B4-BE49-F238E27FC236}">
                <a16:creationId xmlns:a16="http://schemas.microsoft.com/office/drawing/2014/main" id="{A611E5D4-5C1F-3E06-9485-C6C206038BDB}"/>
              </a:ext>
            </a:extLst>
          </p:cNvPr>
          <p:cNvSpPr txBox="1"/>
          <p:nvPr/>
        </p:nvSpPr>
        <p:spPr>
          <a:xfrm>
            <a:off x="6409724" y="3677055"/>
            <a:ext cx="5214025" cy="646331"/>
          </a:xfrm>
          <a:prstGeom prst="rect">
            <a:avLst/>
          </a:prstGeom>
          <a:noFill/>
        </p:spPr>
        <p:txBody>
          <a:bodyPr wrap="square" rtlCol="0">
            <a:spAutoFit/>
          </a:bodyPr>
          <a:lstStyle/>
          <a:p>
            <a:r>
              <a:rPr lang="en-SG" dirty="0"/>
              <a:t>The model is able to distinguish between the different classes with some risk of having false positives</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12408" y="1565793"/>
            <a:ext cx="10630805" cy="4351338"/>
          </a:xfrm>
          <a:prstGeom prst="rect">
            <a:avLst/>
          </a:prstGeom>
        </p:spPr>
        <p:txBody>
          <a:bodyPr>
            <a:no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There is a general trend that the success rate increases with increasing flight number and over years. This is probably due to the advancement in technology and methods over the years based on lessons learnt from the previous flights.</a:t>
            </a:r>
          </a:p>
          <a:p>
            <a:pPr>
              <a:lnSpc>
                <a:spcPct val="100000"/>
              </a:lnSpc>
              <a:spcBef>
                <a:spcPts val="1400"/>
              </a:spcBef>
            </a:pPr>
            <a:r>
              <a:rPr lang="en-GB" sz="1600" dirty="0">
                <a:solidFill>
                  <a:schemeClr val="accent3">
                    <a:lumMod val="25000"/>
                  </a:schemeClr>
                </a:solidFill>
                <a:latin typeface="Abadi" panose="020B0604020104020204" pitchFamily="34" charset="0"/>
              </a:rPr>
              <a:t>Generally lower payload mass also contributes to higher success rate, probably due to an easier rocket control with lower overall mass. However, ISS has a higher success rate at higher payload mass.</a:t>
            </a:r>
          </a:p>
          <a:p>
            <a:pPr>
              <a:lnSpc>
                <a:spcPct val="100000"/>
              </a:lnSpc>
              <a:spcBef>
                <a:spcPts val="1400"/>
              </a:spcBef>
            </a:pPr>
            <a:r>
              <a:rPr lang="en-GB" sz="1600" dirty="0">
                <a:solidFill>
                  <a:schemeClr val="accent3">
                    <a:lumMod val="25000"/>
                  </a:schemeClr>
                </a:solidFill>
                <a:latin typeface="Abadi" panose="020B0604020104020204" pitchFamily="34" charset="0"/>
              </a:rPr>
              <a:t>Among the Orbits with higher number of launches (&gt;5), VLEO has the highest success rate and GTO has the lowest success rate. Further study on VLEO can be performed to deep dive on the success factors.</a:t>
            </a:r>
          </a:p>
          <a:p>
            <a:pPr>
              <a:lnSpc>
                <a:spcPct val="100000"/>
              </a:lnSpc>
              <a:spcBef>
                <a:spcPts val="1400"/>
              </a:spcBef>
            </a:pPr>
            <a:r>
              <a:rPr lang="en-GB" sz="1600" dirty="0">
                <a:solidFill>
                  <a:schemeClr val="accent3">
                    <a:lumMod val="25000"/>
                  </a:schemeClr>
                </a:solidFill>
                <a:latin typeface="Abadi" panose="020B0604020104020204" pitchFamily="34" charset="0"/>
              </a:rPr>
              <a:t>There is a preference to locate launch sites near coast lines and away from the cities so that sea landing could be planned easier and for the safety purposes.</a:t>
            </a:r>
          </a:p>
          <a:p>
            <a:pPr>
              <a:lnSpc>
                <a:spcPct val="100000"/>
              </a:lnSpc>
              <a:spcBef>
                <a:spcPts val="1400"/>
              </a:spcBef>
            </a:pPr>
            <a:r>
              <a:rPr lang="en-GB" sz="1600" dirty="0">
                <a:solidFill>
                  <a:schemeClr val="accent3">
                    <a:lumMod val="25000"/>
                  </a:schemeClr>
                </a:solidFill>
                <a:latin typeface="Abadi" panose="020B0604020104020204" pitchFamily="34" charset="0"/>
              </a:rPr>
              <a:t>All classification models performed very similarly with Decision Tree performing slightly better for train accuracy. Hence Decision Tree model could be adopted.</a:t>
            </a: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HTTP requests to get data from SpaceX API via Python requests library</a:t>
            </a:r>
          </a:p>
          <a:p>
            <a:pPr lvl="1">
              <a:lnSpc>
                <a:spcPct val="120000"/>
              </a:lnSpc>
              <a:spcBef>
                <a:spcPts val="1400"/>
              </a:spcBef>
            </a:pPr>
            <a:r>
              <a:rPr lang="en-US" sz="7600" dirty="0">
                <a:solidFill>
                  <a:schemeClr val="bg2">
                    <a:lumMod val="50000"/>
                  </a:schemeClr>
                </a:solidFill>
                <a:latin typeface="Abadi"/>
              </a:rPr>
              <a:t>Web scrapping of Wikipedia via </a:t>
            </a:r>
            <a:r>
              <a:rPr lang="en-US" sz="7600" dirty="0" err="1">
                <a:solidFill>
                  <a:schemeClr val="bg2">
                    <a:lumMod val="50000"/>
                  </a:schemeClr>
                </a:solidFill>
                <a:latin typeface="Abadi"/>
              </a:rPr>
              <a:t>beautifu</a:t>
            </a:r>
            <a:r>
              <a:rPr lang="en-US" sz="7600" dirty="0">
                <a:solidFill>
                  <a:schemeClr val="bg2">
                    <a:lumMod val="50000"/>
                  </a:schemeClr>
                </a:solidFill>
                <a:latin typeface="Abadi"/>
              </a:rPr>
              <a:t> </a:t>
            </a:r>
            <a:r>
              <a:rPr lang="en-US" sz="7600" dirty="0" err="1">
                <a:solidFill>
                  <a:schemeClr val="bg2">
                    <a:lumMod val="50000"/>
                  </a:schemeClr>
                </a:solidFill>
                <a:latin typeface="Abadi"/>
              </a:rPr>
              <a:t>lsoup</a:t>
            </a:r>
            <a:r>
              <a:rPr lang="en-US" sz="7600" dirty="0">
                <a:solidFill>
                  <a:schemeClr val="bg2">
                    <a:lumMod val="50000"/>
                  </a:schemeClr>
                </a:solidFill>
                <a:latin typeface="Abadi"/>
              </a:rPr>
              <a:t>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Replacing null pay load mass with mean mass</a:t>
            </a:r>
          </a:p>
          <a:p>
            <a:pPr lvl="1">
              <a:lnSpc>
                <a:spcPct val="120000"/>
              </a:lnSpc>
              <a:spcBef>
                <a:spcPts val="1400"/>
              </a:spcBef>
            </a:pPr>
            <a:r>
              <a:rPr lang="en-US" sz="7600" dirty="0">
                <a:solidFill>
                  <a:schemeClr val="bg2">
                    <a:lumMod val="50000"/>
                  </a:schemeClr>
                </a:solidFill>
                <a:latin typeface="Abadi"/>
              </a:rPr>
              <a:t>Creation of class column to clearly identify successful vs failure landing as training label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3614BAA0-3452-10AB-D76C-ABB901516AF3}"/>
              </a:ext>
            </a:extLst>
          </p:cNvPr>
          <p:cNvSpPr txBox="1"/>
          <p:nvPr/>
        </p:nvSpPr>
        <p:spPr>
          <a:xfrm>
            <a:off x="5160192" y="2113861"/>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9" name="Rectangle 8">
            <a:extLst>
              <a:ext uri="{FF2B5EF4-FFF2-40B4-BE49-F238E27FC236}">
                <a16:creationId xmlns:a16="http://schemas.microsoft.com/office/drawing/2014/main" id="{8C85579C-4826-C660-AFDC-55D351BEDB75}"/>
              </a:ext>
            </a:extLst>
          </p:cNvPr>
          <p:cNvSpPr/>
          <p:nvPr/>
        </p:nvSpPr>
        <p:spPr>
          <a:xfrm>
            <a:off x="980550" y="2636592"/>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API requests call from data source 1 (JSON)</a:t>
            </a:r>
          </a:p>
        </p:txBody>
      </p:sp>
      <p:sp>
        <p:nvSpPr>
          <p:cNvPr id="10" name="Rectangle 9">
            <a:extLst>
              <a:ext uri="{FF2B5EF4-FFF2-40B4-BE49-F238E27FC236}">
                <a16:creationId xmlns:a16="http://schemas.microsoft.com/office/drawing/2014/main" id="{9D3494C2-AB6B-C197-9EC1-C0E86773C102}"/>
              </a:ext>
            </a:extLst>
          </p:cNvPr>
          <p:cNvSpPr/>
          <p:nvPr/>
        </p:nvSpPr>
        <p:spPr>
          <a:xfrm>
            <a:off x="980550" y="3484609"/>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Convert to pandas </a:t>
            </a:r>
            <a:r>
              <a:rPr lang="en-SG" dirty="0" err="1"/>
              <a:t>dataframe</a:t>
            </a:r>
            <a:endParaRPr lang="en-SG" dirty="0"/>
          </a:p>
        </p:txBody>
      </p:sp>
      <p:sp>
        <p:nvSpPr>
          <p:cNvPr id="11" name="Rectangle 10">
            <a:extLst>
              <a:ext uri="{FF2B5EF4-FFF2-40B4-BE49-F238E27FC236}">
                <a16:creationId xmlns:a16="http://schemas.microsoft.com/office/drawing/2014/main" id="{C474E08D-B078-1705-1C0C-07364E32A6A9}"/>
              </a:ext>
            </a:extLst>
          </p:cNvPr>
          <p:cNvSpPr/>
          <p:nvPr/>
        </p:nvSpPr>
        <p:spPr>
          <a:xfrm>
            <a:off x="980550" y="4332626"/>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Define function to retrieve additional rocket data from API data source 2 based on data from source 1</a:t>
            </a:r>
          </a:p>
        </p:txBody>
      </p:sp>
      <p:sp>
        <p:nvSpPr>
          <p:cNvPr id="12" name="Rectangle 11">
            <a:extLst>
              <a:ext uri="{FF2B5EF4-FFF2-40B4-BE49-F238E27FC236}">
                <a16:creationId xmlns:a16="http://schemas.microsoft.com/office/drawing/2014/main" id="{8C232A71-B1B0-4A15-0327-73781524F56C}"/>
              </a:ext>
            </a:extLst>
          </p:cNvPr>
          <p:cNvSpPr/>
          <p:nvPr/>
        </p:nvSpPr>
        <p:spPr>
          <a:xfrm>
            <a:off x="980550" y="5180643"/>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Construction of final dataset by combining required columns from the 2 data sources</a:t>
            </a:r>
          </a:p>
        </p:txBody>
      </p:sp>
      <p:sp>
        <p:nvSpPr>
          <p:cNvPr id="16" name="Rectangle 15">
            <a:extLst>
              <a:ext uri="{FF2B5EF4-FFF2-40B4-BE49-F238E27FC236}">
                <a16:creationId xmlns:a16="http://schemas.microsoft.com/office/drawing/2014/main" id="{FE33C5EF-9E36-BFD9-CD43-3C7866614F78}"/>
              </a:ext>
            </a:extLst>
          </p:cNvPr>
          <p:cNvSpPr/>
          <p:nvPr/>
        </p:nvSpPr>
        <p:spPr>
          <a:xfrm>
            <a:off x="980550" y="6028660"/>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Filter dataset to only display Falcon 9 data as the final dataset</a:t>
            </a:r>
          </a:p>
        </p:txBody>
      </p:sp>
      <p:cxnSp>
        <p:nvCxnSpPr>
          <p:cNvPr id="18" name="Straight Arrow Connector 17">
            <a:extLst>
              <a:ext uri="{FF2B5EF4-FFF2-40B4-BE49-F238E27FC236}">
                <a16:creationId xmlns:a16="http://schemas.microsoft.com/office/drawing/2014/main" id="{7C9DC451-4046-9AFB-D18A-8245D90D363C}"/>
              </a:ext>
            </a:extLst>
          </p:cNvPr>
          <p:cNvCxnSpPr>
            <a:stCxn id="9" idx="2"/>
            <a:endCxn id="10" idx="0"/>
          </p:cNvCxnSpPr>
          <p:nvPr/>
        </p:nvCxnSpPr>
        <p:spPr>
          <a:xfrm>
            <a:off x="5840550" y="3068592"/>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55FF407-3621-7D37-5B69-7E634E4FBC8F}"/>
              </a:ext>
            </a:extLst>
          </p:cNvPr>
          <p:cNvCxnSpPr/>
          <p:nvPr/>
        </p:nvCxnSpPr>
        <p:spPr>
          <a:xfrm>
            <a:off x="5840550" y="3916609"/>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BCE977-45C1-9C5F-1916-0DAD0675310A}"/>
              </a:ext>
            </a:extLst>
          </p:cNvPr>
          <p:cNvCxnSpPr/>
          <p:nvPr/>
        </p:nvCxnSpPr>
        <p:spPr>
          <a:xfrm>
            <a:off x="5840550" y="4764626"/>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7B2552-F96E-3A0A-6E30-4EC94EB5DF05}"/>
              </a:ext>
            </a:extLst>
          </p:cNvPr>
          <p:cNvCxnSpPr/>
          <p:nvPr/>
        </p:nvCxnSpPr>
        <p:spPr>
          <a:xfrm>
            <a:off x="5840550" y="5612643"/>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776328-EB1E-1DE7-059E-BA46CC103C1E}"/>
              </a:ext>
            </a:extLst>
          </p:cNvPr>
          <p:cNvSpPr txBox="1"/>
          <p:nvPr/>
        </p:nvSpPr>
        <p:spPr>
          <a:xfrm>
            <a:off x="734028" y="1404256"/>
            <a:ext cx="9716258" cy="923330"/>
          </a:xfrm>
          <a:prstGeom prst="rect">
            <a:avLst/>
          </a:prstGeom>
          <a:noFill/>
        </p:spPr>
        <p:txBody>
          <a:bodyPr wrap="square" rtlCol="0">
            <a:spAutoFit/>
          </a:bodyPr>
          <a:lstStyle/>
          <a:p>
            <a:pPr algn="ctr"/>
            <a:r>
              <a:rPr lang="en-SG" b="1" dirty="0"/>
              <a:t>API Data Source 1</a:t>
            </a:r>
            <a:r>
              <a:rPr lang="en-SG" dirty="0"/>
              <a:t>: </a:t>
            </a:r>
            <a:r>
              <a:rPr lang="en-SG" dirty="0">
                <a:hlinkClick r:id="rId4"/>
              </a:rPr>
              <a:t>https://api.spacexdata.com/v4/launches/past</a:t>
            </a:r>
            <a:endParaRPr lang="en-SG" dirty="0"/>
          </a:p>
          <a:p>
            <a:pPr algn="ctr"/>
            <a:r>
              <a:rPr lang="en-SG" b="1" dirty="0"/>
              <a:t>API Data Source 2</a:t>
            </a:r>
            <a:r>
              <a:rPr lang="en-SG" dirty="0"/>
              <a:t>: </a:t>
            </a:r>
            <a:r>
              <a:rPr lang="en-SG" dirty="0">
                <a:hlinkClick r:id="rId5"/>
              </a:rPr>
              <a:t>https://api.spacexdata.com/v4/rockets</a:t>
            </a:r>
            <a:endParaRPr lang="en-SG" dirty="0"/>
          </a:p>
          <a:p>
            <a:pPr algn="ctr"/>
            <a:endParaRPr lang="en-SG"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7A2D7A39-D583-42F6-3F7C-80FE565D44E3}"/>
              </a:ext>
            </a:extLst>
          </p:cNvPr>
          <p:cNvSpPr txBox="1"/>
          <p:nvPr/>
        </p:nvSpPr>
        <p:spPr>
          <a:xfrm>
            <a:off x="5160192" y="2352802"/>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7" name="Rectangle 6">
            <a:extLst>
              <a:ext uri="{FF2B5EF4-FFF2-40B4-BE49-F238E27FC236}">
                <a16:creationId xmlns:a16="http://schemas.microsoft.com/office/drawing/2014/main" id="{61C4D09F-5206-AAF1-B3F4-558B6351BEA7}"/>
              </a:ext>
            </a:extLst>
          </p:cNvPr>
          <p:cNvSpPr/>
          <p:nvPr/>
        </p:nvSpPr>
        <p:spPr>
          <a:xfrm>
            <a:off x="980550" y="2930507"/>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Requests call from Wikipedia URL (HTML)</a:t>
            </a:r>
          </a:p>
        </p:txBody>
      </p:sp>
      <p:sp>
        <p:nvSpPr>
          <p:cNvPr id="8" name="Rectangle 7">
            <a:extLst>
              <a:ext uri="{FF2B5EF4-FFF2-40B4-BE49-F238E27FC236}">
                <a16:creationId xmlns:a16="http://schemas.microsoft.com/office/drawing/2014/main" id="{A2134004-797A-9F99-18BE-883B1F59682E}"/>
              </a:ext>
            </a:extLst>
          </p:cNvPr>
          <p:cNvSpPr/>
          <p:nvPr/>
        </p:nvSpPr>
        <p:spPr>
          <a:xfrm>
            <a:off x="980550" y="3778524"/>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Beautifulsoup</a:t>
            </a:r>
            <a:r>
              <a:rPr lang="en-SG" dirty="0"/>
              <a:t> to parse the required HTML table and columns</a:t>
            </a:r>
          </a:p>
        </p:txBody>
      </p:sp>
      <p:sp>
        <p:nvSpPr>
          <p:cNvPr id="9" name="Rectangle 8">
            <a:extLst>
              <a:ext uri="{FF2B5EF4-FFF2-40B4-BE49-F238E27FC236}">
                <a16:creationId xmlns:a16="http://schemas.microsoft.com/office/drawing/2014/main" id="{0CB31B1A-5F5E-B250-1911-1EA3C881EA21}"/>
              </a:ext>
            </a:extLst>
          </p:cNvPr>
          <p:cNvSpPr/>
          <p:nvPr/>
        </p:nvSpPr>
        <p:spPr>
          <a:xfrm>
            <a:off x="980550" y="4626541"/>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Convert to pandas </a:t>
            </a:r>
            <a:r>
              <a:rPr lang="en-SG" dirty="0" err="1"/>
              <a:t>dataframe</a:t>
            </a:r>
            <a:r>
              <a:rPr lang="en-SG" dirty="0"/>
              <a:t> for final dataset</a:t>
            </a:r>
          </a:p>
        </p:txBody>
      </p:sp>
      <p:cxnSp>
        <p:nvCxnSpPr>
          <p:cNvPr id="10" name="Straight Arrow Connector 9">
            <a:extLst>
              <a:ext uri="{FF2B5EF4-FFF2-40B4-BE49-F238E27FC236}">
                <a16:creationId xmlns:a16="http://schemas.microsoft.com/office/drawing/2014/main" id="{47A44707-DD05-C8C1-9B89-977147FE858F}"/>
              </a:ext>
            </a:extLst>
          </p:cNvPr>
          <p:cNvCxnSpPr>
            <a:stCxn id="7" idx="2"/>
            <a:endCxn id="8" idx="0"/>
          </p:cNvCxnSpPr>
          <p:nvPr/>
        </p:nvCxnSpPr>
        <p:spPr>
          <a:xfrm>
            <a:off x="5840550" y="3362507"/>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C1843B-DE21-3442-DC19-6CFF1C80015F}"/>
              </a:ext>
            </a:extLst>
          </p:cNvPr>
          <p:cNvCxnSpPr/>
          <p:nvPr/>
        </p:nvCxnSpPr>
        <p:spPr>
          <a:xfrm>
            <a:off x="5840550" y="4210524"/>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2B69F2-A708-D01F-6DBD-6C83DBA1DC3A}"/>
              </a:ext>
            </a:extLst>
          </p:cNvPr>
          <p:cNvSpPr txBox="1"/>
          <p:nvPr/>
        </p:nvSpPr>
        <p:spPr>
          <a:xfrm>
            <a:off x="1089407" y="1563571"/>
            <a:ext cx="10515600" cy="369332"/>
          </a:xfrm>
          <a:prstGeom prst="rect">
            <a:avLst/>
          </a:prstGeom>
          <a:noFill/>
        </p:spPr>
        <p:txBody>
          <a:bodyPr wrap="square" rtlCol="0">
            <a:spAutoFit/>
          </a:bodyPr>
          <a:lstStyle/>
          <a:p>
            <a:r>
              <a:rPr lang="en-SG" b="1" dirty="0"/>
              <a:t>Wikipedia Data Source</a:t>
            </a:r>
            <a:r>
              <a:rPr lang="en-SG" dirty="0"/>
              <a:t>: https://en.wikipedia.org/wiki/List_of_Falcon_9_and_Falcon_Heavy_launches</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BF9E043-7297-6EDF-AA83-C040C6996ED4}"/>
              </a:ext>
            </a:extLst>
          </p:cNvPr>
          <p:cNvSpPr txBox="1"/>
          <p:nvPr/>
        </p:nvSpPr>
        <p:spPr>
          <a:xfrm>
            <a:off x="5415642" y="1531032"/>
            <a:ext cx="1360715" cy="369332"/>
          </a:xfrm>
          <a:prstGeom prst="rect">
            <a:avLst/>
          </a:prstGeom>
          <a:noFill/>
        </p:spPr>
        <p:txBody>
          <a:bodyPr wrap="square" rtlCol="0">
            <a:spAutoFit/>
          </a:bodyPr>
          <a:lstStyle/>
          <a:p>
            <a:r>
              <a:rPr lang="en-SG" dirty="0">
                <a:hlinkClick r:id="rId3"/>
              </a:rPr>
              <a:t>GitHub Link</a:t>
            </a:r>
            <a:endParaRPr lang="en-SG" dirty="0"/>
          </a:p>
        </p:txBody>
      </p:sp>
      <p:sp>
        <p:nvSpPr>
          <p:cNvPr id="7" name="Rectangle 6">
            <a:extLst>
              <a:ext uri="{FF2B5EF4-FFF2-40B4-BE49-F238E27FC236}">
                <a16:creationId xmlns:a16="http://schemas.microsoft.com/office/drawing/2014/main" id="{70DB2683-434A-4448-3337-9D22D3408971}"/>
              </a:ext>
            </a:extLst>
          </p:cNvPr>
          <p:cNvSpPr/>
          <p:nvPr/>
        </p:nvSpPr>
        <p:spPr>
          <a:xfrm>
            <a:off x="1122065" y="2218300"/>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Read data from dataset collected</a:t>
            </a:r>
          </a:p>
        </p:txBody>
      </p:sp>
      <p:sp>
        <p:nvSpPr>
          <p:cNvPr id="9" name="Rectangle 8">
            <a:extLst>
              <a:ext uri="{FF2B5EF4-FFF2-40B4-BE49-F238E27FC236}">
                <a16:creationId xmlns:a16="http://schemas.microsoft.com/office/drawing/2014/main" id="{D6EB9BBF-31D5-4035-B308-FC25284A4A07}"/>
              </a:ext>
            </a:extLst>
          </p:cNvPr>
          <p:cNvSpPr/>
          <p:nvPr/>
        </p:nvSpPr>
        <p:spPr>
          <a:xfrm>
            <a:off x="1122065" y="3066317"/>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Generate the list of unique landing outcomes and assign an index to each</a:t>
            </a:r>
          </a:p>
        </p:txBody>
      </p:sp>
      <p:sp>
        <p:nvSpPr>
          <p:cNvPr id="10" name="Rectangle 9">
            <a:extLst>
              <a:ext uri="{FF2B5EF4-FFF2-40B4-BE49-F238E27FC236}">
                <a16:creationId xmlns:a16="http://schemas.microsoft.com/office/drawing/2014/main" id="{9DBFFF6B-AF35-9D95-9C5B-96E8214A3C84}"/>
              </a:ext>
            </a:extLst>
          </p:cNvPr>
          <p:cNvSpPr/>
          <p:nvPr/>
        </p:nvSpPr>
        <p:spPr>
          <a:xfrm>
            <a:off x="1122065" y="3914334"/>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Assign index for outcome values containing ‘False’ or ‘None’ to </a:t>
            </a:r>
            <a:r>
              <a:rPr lang="en-SG" dirty="0" err="1"/>
              <a:t>bad_outcomes</a:t>
            </a:r>
            <a:endParaRPr lang="en-SG" dirty="0"/>
          </a:p>
        </p:txBody>
      </p:sp>
      <p:cxnSp>
        <p:nvCxnSpPr>
          <p:cNvPr id="11" name="Straight Arrow Connector 10">
            <a:extLst>
              <a:ext uri="{FF2B5EF4-FFF2-40B4-BE49-F238E27FC236}">
                <a16:creationId xmlns:a16="http://schemas.microsoft.com/office/drawing/2014/main" id="{CB7F2C18-0B5E-9E5D-2DAF-2CA00700B9BD}"/>
              </a:ext>
            </a:extLst>
          </p:cNvPr>
          <p:cNvCxnSpPr>
            <a:cxnSpLocks/>
          </p:cNvCxnSpPr>
          <p:nvPr/>
        </p:nvCxnSpPr>
        <p:spPr>
          <a:xfrm>
            <a:off x="5982065" y="2650300"/>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969E8B-BE6E-D9EF-CCBB-E2D90D056BFF}"/>
              </a:ext>
            </a:extLst>
          </p:cNvPr>
          <p:cNvCxnSpPr>
            <a:cxnSpLocks/>
          </p:cNvCxnSpPr>
          <p:nvPr/>
        </p:nvCxnSpPr>
        <p:spPr>
          <a:xfrm>
            <a:off x="5982065" y="3498317"/>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F447DA5-1446-205E-4B14-3DA50C0FFB89}"/>
              </a:ext>
            </a:extLst>
          </p:cNvPr>
          <p:cNvSpPr/>
          <p:nvPr/>
        </p:nvSpPr>
        <p:spPr>
          <a:xfrm>
            <a:off x="1122065" y="4757039"/>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Create a </a:t>
            </a:r>
            <a:r>
              <a:rPr lang="en-SG" dirty="0" err="1"/>
              <a:t>landing_class</a:t>
            </a:r>
            <a:r>
              <a:rPr lang="en-SG" dirty="0"/>
              <a:t> list that assigns ‘0’ to row within ‘</a:t>
            </a:r>
            <a:r>
              <a:rPr lang="en-SG" dirty="0" err="1"/>
              <a:t>bad_outcomes</a:t>
            </a:r>
            <a:r>
              <a:rPr lang="en-SG" dirty="0"/>
              <a:t>’ index and ‘1’ otherwise </a:t>
            </a:r>
          </a:p>
        </p:txBody>
      </p:sp>
      <p:cxnSp>
        <p:nvCxnSpPr>
          <p:cNvPr id="15" name="Straight Arrow Connector 14">
            <a:extLst>
              <a:ext uri="{FF2B5EF4-FFF2-40B4-BE49-F238E27FC236}">
                <a16:creationId xmlns:a16="http://schemas.microsoft.com/office/drawing/2014/main" id="{E3914BB0-0153-4A0A-A8DD-C6353D02F1B9}"/>
              </a:ext>
            </a:extLst>
          </p:cNvPr>
          <p:cNvCxnSpPr>
            <a:cxnSpLocks/>
          </p:cNvCxnSpPr>
          <p:nvPr/>
        </p:nvCxnSpPr>
        <p:spPr>
          <a:xfrm>
            <a:off x="5982065" y="4341022"/>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D6C9407-DD33-436F-24E9-3B7039664E9B}"/>
              </a:ext>
            </a:extLst>
          </p:cNvPr>
          <p:cNvSpPr/>
          <p:nvPr/>
        </p:nvSpPr>
        <p:spPr>
          <a:xfrm>
            <a:off x="1122065" y="5599744"/>
            <a:ext cx="972000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Append </a:t>
            </a:r>
            <a:r>
              <a:rPr lang="en-SG" dirty="0" err="1"/>
              <a:t>landing_class</a:t>
            </a:r>
            <a:r>
              <a:rPr lang="en-SG" dirty="0"/>
              <a:t> which will be the training label to the original dataset</a:t>
            </a:r>
          </a:p>
        </p:txBody>
      </p:sp>
      <p:cxnSp>
        <p:nvCxnSpPr>
          <p:cNvPr id="18" name="Straight Arrow Connector 17">
            <a:extLst>
              <a:ext uri="{FF2B5EF4-FFF2-40B4-BE49-F238E27FC236}">
                <a16:creationId xmlns:a16="http://schemas.microsoft.com/office/drawing/2014/main" id="{5FF18496-8834-6304-D7DB-C58EC951557D}"/>
              </a:ext>
            </a:extLst>
          </p:cNvPr>
          <p:cNvCxnSpPr>
            <a:cxnSpLocks/>
          </p:cNvCxnSpPr>
          <p:nvPr/>
        </p:nvCxnSpPr>
        <p:spPr>
          <a:xfrm>
            <a:off x="5982065" y="5183727"/>
            <a:ext cx="0" cy="4160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1958</TotalTime>
  <Words>1936</Words>
  <Application>Microsoft Office PowerPoint</Application>
  <PresentationFormat>Widescreen</PresentationFormat>
  <Paragraphs>243</Paragraphs>
  <Slides>45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IBM Plex Mono Text</vt:lpstr>
      <vt:lpstr>Abadi</vt:lpstr>
      <vt:lpstr>Arial</vt:lpstr>
      <vt:lpstr>Calibri</vt:lpstr>
      <vt:lpstr>Calibri Light</vt:lpstr>
      <vt:lpstr>IBM Plex Mono SemiBold</vt:lpstr>
      <vt:lpstr>Microsoft Sans Serif</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Shi Yun Foo</cp:lastModifiedBy>
  <cp:revision>199</cp:revision>
  <dcterms:created xsi:type="dcterms:W3CDTF">2021-04-29T18:58:34Z</dcterms:created>
  <dcterms:modified xsi:type="dcterms:W3CDTF">2023-02-11T13:52:25Z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